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modernComment_103_39C9B3CA.xml" ContentType="application/vnd.ms-powerpoint.comments+xml"/>
  <Override PartName="/ppt/comments/modernComment_108_64B5993.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sldIdLst>
    <p:sldId id="257" r:id="rId6"/>
    <p:sldId id="258" r:id="rId7"/>
    <p:sldId id="259" r:id="rId8"/>
    <p:sldId id="262" r:id="rId9"/>
    <p:sldId id="260" r:id="rId10"/>
    <p:sldId id="261" r:id="rId11"/>
    <p:sldId id="264" r:id="rId12"/>
    <p:sldId id="26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68261B-757C-085F-3269-0D1E593F57DC}" name="Andrea Scotchburn" initials="AS" userId="S::Andrea.Scotchburn@osc.on.ca::e4fdb906-53c1-49d8-8cdd-2cb9cfba1c42" providerId="AD"/>
  <p188:author id="{43E8F82D-A608-1E1C-A457-C92DBCDD9A05}" name="Christine Fulford" initials="CF" userId="S::christine.fulford@osc.on.ca::5a2e7bac-689b-4332-a1ff-f75501c2170b" providerId="AD"/>
  <p188:author id="{477F8349-0253-1618-99E1-64FB5D21FC4D}" name="Bonnie VanToen" initials="" userId="S::Bonnie.VanToen@osc.on.ca::4e90b569-e11c-4fb4-97ce-5aff586a9a2e" providerId="AD"/>
  <p188:author id="{9CDA4267-77C1-9E6A-D038-04C04EE50ED8}" name="Bonnie VanToen" initials="BV" userId="S::bonnie.vantoen@osc.on.ca::4e90b569-e11c-4fb4-97ce-5aff586a9a2e" providerId="AD"/>
  <p188:author id="{AAEDC282-BB89-F991-7CAC-BB7349124C49}" name="Roshelle Filart" initials="RF" userId="S::roshelle.filart@osc.on.ca::d926e07e-f38d-4f39-9720-6f8d009f46fa" providerId="AD"/>
  <p188:author id="{292BB68C-C46C-1FA1-257F-D0A61B2747BD}" name="Earl Aspiras" initials="EA" userId="e8ad46e613f16e1d" providerId="Windows Live"/>
  <p188:author id="{08EAF9BC-8C52-B637-7895-142F34F0DA56}" name="Isabel Kim" initials="IK" userId="S::isabel.kim@osc.on.ca::4b04d398-2f9d-4490-beb7-74196a86239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52C8D3-1413-47B9-B215-FB9CE4104C37}" v="3" dt="2025-06-17T14:08:04.1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7" d="100"/>
          <a:sy n="57" d="100"/>
        </p:scale>
        <p:origin x="92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viewProps" Target="viewProps.xml"/><Relationship Id="rId10" Type="http://schemas.openxmlformats.org/officeDocument/2006/relationships/slide" Target="slides/slide5.xml"/><Relationship Id="rId19"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e Fulford" userId="S::christine.fulford@osc.on.ca::5a2e7bac-689b-4332-a1ff-f75501c2170b" providerId="AD" clId="Web-{862B56D6-FBBF-5ABE-029E-DF739D794F1B}"/>
    <pc:docChg chg="mod">
      <pc:chgData name="Christine Fulford" userId="S::christine.fulford@osc.on.ca::5a2e7bac-689b-4332-a1ff-f75501c2170b" providerId="AD" clId="Web-{862B56D6-FBBF-5ABE-029E-DF739D794F1B}" dt="2025-04-04T19:13:02.175" v="0"/>
      <pc:docMkLst>
        <pc:docMk/>
      </pc:docMkLst>
    </pc:docChg>
  </pc:docChgLst>
  <pc:docChgLst>
    <pc:chgData name="Christine Fulford" userId="5a2e7bac-689b-4332-a1ff-f75501c2170b" providerId="ADAL" clId="{79D513F8-B779-46EC-B8FA-0472E368AFC4}"/>
    <pc:docChg chg="undo custSel addSld modSld">
      <pc:chgData name="Christine Fulford" userId="5a2e7bac-689b-4332-a1ff-f75501c2170b" providerId="ADAL" clId="{79D513F8-B779-46EC-B8FA-0472E368AFC4}" dt="2025-03-21T19:22:41.695" v="9163" actId="14100"/>
      <pc:docMkLst>
        <pc:docMk/>
      </pc:docMkLst>
      <pc:sldChg chg="modSp mod">
        <pc:chgData name="Christine Fulford" userId="5a2e7bac-689b-4332-a1ff-f75501c2170b" providerId="ADAL" clId="{79D513F8-B779-46EC-B8FA-0472E368AFC4}" dt="2025-03-21T16:55:00.125" v="1290" actId="20577"/>
        <pc:sldMkLst>
          <pc:docMk/>
          <pc:sldMk cId="2870734505" sldId="257"/>
        </pc:sldMkLst>
        <pc:spChg chg="mod">
          <ac:chgData name="Christine Fulford" userId="5a2e7bac-689b-4332-a1ff-f75501c2170b" providerId="ADAL" clId="{79D513F8-B779-46EC-B8FA-0472E368AFC4}" dt="2025-03-21T16:55:00.125" v="1290" actId="20577"/>
          <ac:spMkLst>
            <pc:docMk/>
            <pc:sldMk cId="2870734505" sldId="257"/>
            <ac:spMk id="2" creationId="{EA315B14-ADDD-05F6-A638-0A6C51E05B47}"/>
          </ac:spMkLst>
        </pc:spChg>
      </pc:sldChg>
      <pc:sldChg chg="addSp delSp modSp mod">
        <pc:chgData name="Christine Fulford" userId="5a2e7bac-689b-4332-a1ff-f75501c2170b" providerId="ADAL" clId="{79D513F8-B779-46EC-B8FA-0472E368AFC4}" dt="2025-03-21T19:21:50.360" v="9158" actId="948"/>
        <pc:sldMkLst>
          <pc:docMk/>
          <pc:sldMk cId="969520074" sldId="259"/>
        </pc:sldMkLst>
        <pc:spChg chg="mod">
          <ac:chgData name="Christine Fulford" userId="5a2e7bac-689b-4332-a1ff-f75501c2170b" providerId="ADAL" clId="{79D513F8-B779-46EC-B8FA-0472E368AFC4}" dt="2025-03-21T19:17:53.502" v="9139" actId="1076"/>
          <ac:spMkLst>
            <pc:docMk/>
            <pc:sldMk cId="969520074" sldId="259"/>
            <ac:spMk id="2" creationId="{14329371-CB6E-A9F1-CC20-CE51002DE7FD}"/>
          </ac:spMkLst>
        </pc:spChg>
        <pc:spChg chg="mod">
          <ac:chgData name="Christine Fulford" userId="5a2e7bac-689b-4332-a1ff-f75501c2170b" providerId="ADAL" clId="{79D513F8-B779-46EC-B8FA-0472E368AFC4}" dt="2025-03-21T19:21:50.360" v="9158" actId="948"/>
          <ac:spMkLst>
            <pc:docMk/>
            <pc:sldMk cId="969520074" sldId="259"/>
            <ac:spMk id="3" creationId="{3CDC041B-E08A-5796-4D44-7DCF2A2E866B}"/>
          </ac:spMkLst>
        </pc:spChg>
      </pc:sldChg>
      <pc:sldChg chg="modSp new mod">
        <pc:chgData name="Christine Fulford" userId="5a2e7bac-689b-4332-a1ff-f75501c2170b" providerId="ADAL" clId="{79D513F8-B779-46EC-B8FA-0472E368AFC4}" dt="2025-03-21T18:04:21.310" v="5324" actId="20577"/>
        <pc:sldMkLst>
          <pc:docMk/>
          <pc:sldMk cId="37735199" sldId="260"/>
        </pc:sldMkLst>
        <pc:spChg chg="mod">
          <ac:chgData name="Christine Fulford" userId="5a2e7bac-689b-4332-a1ff-f75501c2170b" providerId="ADAL" clId="{79D513F8-B779-46EC-B8FA-0472E368AFC4}" dt="2025-03-21T17:48:16.641" v="3931" actId="20577"/>
          <ac:spMkLst>
            <pc:docMk/>
            <pc:sldMk cId="37735199" sldId="260"/>
            <ac:spMk id="2" creationId="{67ED9E41-0EEF-C309-918E-0F316B3F4065}"/>
          </ac:spMkLst>
        </pc:spChg>
        <pc:spChg chg="mod">
          <ac:chgData name="Christine Fulford" userId="5a2e7bac-689b-4332-a1ff-f75501c2170b" providerId="ADAL" clId="{79D513F8-B779-46EC-B8FA-0472E368AFC4}" dt="2025-03-21T18:04:21.310" v="5324" actId="20577"/>
          <ac:spMkLst>
            <pc:docMk/>
            <pc:sldMk cId="37735199" sldId="260"/>
            <ac:spMk id="3" creationId="{36D33108-D734-4803-BB25-723F975C0C96}"/>
          </ac:spMkLst>
        </pc:spChg>
      </pc:sldChg>
      <pc:sldChg chg="addSp delSp modSp new mod">
        <pc:chgData name="Christine Fulford" userId="5a2e7bac-689b-4332-a1ff-f75501c2170b" providerId="ADAL" clId="{79D513F8-B779-46EC-B8FA-0472E368AFC4}" dt="2025-03-21T18:49:31.588" v="6378" actId="1076"/>
        <pc:sldMkLst>
          <pc:docMk/>
          <pc:sldMk cId="3460992971" sldId="261"/>
        </pc:sldMkLst>
        <pc:spChg chg="mod">
          <ac:chgData name="Christine Fulford" userId="5a2e7bac-689b-4332-a1ff-f75501c2170b" providerId="ADAL" clId="{79D513F8-B779-46EC-B8FA-0472E368AFC4}" dt="2025-03-21T18:47:51.221" v="6338" actId="1076"/>
          <ac:spMkLst>
            <pc:docMk/>
            <pc:sldMk cId="3460992971" sldId="261"/>
            <ac:spMk id="2" creationId="{B3915BBD-CA95-EC6E-4F95-D9375A894FAE}"/>
          </ac:spMkLst>
        </pc:spChg>
        <pc:spChg chg="add mod">
          <ac:chgData name="Christine Fulford" userId="5a2e7bac-689b-4332-a1ff-f75501c2170b" providerId="ADAL" clId="{79D513F8-B779-46EC-B8FA-0472E368AFC4}" dt="2025-03-21T18:49:31.588" v="6378" actId="1076"/>
          <ac:spMkLst>
            <pc:docMk/>
            <pc:sldMk cId="3460992971" sldId="261"/>
            <ac:spMk id="3" creationId="{C8D96BE9-67D4-855A-3235-FFA2FE678DE8}"/>
          </ac:spMkLst>
        </pc:spChg>
        <pc:graphicFrameChg chg="add mod ord modGraphic">
          <ac:chgData name="Christine Fulford" userId="5a2e7bac-689b-4332-a1ff-f75501c2170b" providerId="ADAL" clId="{79D513F8-B779-46EC-B8FA-0472E368AFC4}" dt="2025-03-21T18:49:27.218" v="6377" actId="255"/>
          <ac:graphicFrameMkLst>
            <pc:docMk/>
            <pc:sldMk cId="3460992971" sldId="261"/>
            <ac:graphicFrameMk id="10" creationId="{807A7ABA-8AA0-C37E-2A97-56F61309EB53}"/>
          </ac:graphicFrameMkLst>
        </pc:graphicFrameChg>
      </pc:sldChg>
      <pc:sldChg chg="modSp new mod">
        <pc:chgData name="Christine Fulford" userId="5a2e7bac-689b-4332-a1ff-f75501c2170b" providerId="ADAL" clId="{79D513F8-B779-46EC-B8FA-0472E368AFC4}" dt="2025-03-21T19:18:00.935" v="9140" actId="1076"/>
        <pc:sldMkLst>
          <pc:docMk/>
          <pc:sldMk cId="2784762392" sldId="262"/>
        </pc:sldMkLst>
        <pc:spChg chg="mod">
          <ac:chgData name="Christine Fulford" userId="5a2e7bac-689b-4332-a1ff-f75501c2170b" providerId="ADAL" clId="{79D513F8-B779-46EC-B8FA-0472E368AFC4}" dt="2025-03-21T19:18:00.935" v="9140" actId="1076"/>
          <ac:spMkLst>
            <pc:docMk/>
            <pc:sldMk cId="2784762392" sldId="262"/>
            <ac:spMk id="2" creationId="{C95A29DA-A82C-3217-2D4D-F0131E88BF23}"/>
          </ac:spMkLst>
        </pc:spChg>
        <pc:spChg chg="mod">
          <ac:chgData name="Christine Fulford" userId="5a2e7bac-689b-4332-a1ff-f75501c2170b" providerId="ADAL" clId="{79D513F8-B779-46EC-B8FA-0472E368AFC4}" dt="2025-03-21T17:48:01.923" v="3926" actId="20577"/>
          <ac:spMkLst>
            <pc:docMk/>
            <pc:sldMk cId="2784762392" sldId="262"/>
            <ac:spMk id="3" creationId="{A8ABB0CE-2569-B0E1-ECB7-A5424B7441E8}"/>
          </ac:spMkLst>
        </pc:spChg>
      </pc:sldChg>
      <pc:sldChg chg="modSp new mod">
        <pc:chgData name="Christine Fulford" userId="5a2e7bac-689b-4332-a1ff-f75501c2170b" providerId="ADAL" clId="{79D513F8-B779-46EC-B8FA-0472E368AFC4}" dt="2025-03-21T19:22:41.695" v="9163" actId="14100"/>
        <pc:sldMkLst>
          <pc:docMk/>
          <pc:sldMk cId="4050076240" sldId="263"/>
        </pc:sldMkLst>
        <pc:spChg chg="mod">
          <ac:chgData name="Christine Fulford" userId="5a2e7bac-689b-4332-a1ff-f75501c2170b" providerId="ADAL" clId="{79D513F8-B779-46EC-B8FA-0472E368AFC4}" dt="2025-03-21T18:04:50.025" v="5347" actId="20577"/>
          <ac:spMkLst>
            <pc:docMk/>
            <pc:sldMk cId="4050076240" sldId="263"/>
            <ac:spMk id="2" creationId="{DF50C4B6-A17F-8CE5-9FD2-D0A940555117}"/>
          </ac:spMkLst>
        </pc:spChg>
        <pc:spChg chg="mod">
          <ac:chgData name="Christine Fulford" userId="5a2e7bac-689b-4332-a1ff-f75501c2170b" providerId="ADAL" clId="{79D513F8-B779-46EC-B8FA-0472E368AFC4}" dt="2025-03-21T19:22:41.695" v="9163" actId="14100"/>
          <ac:spMkLst>
            <pc:docMk/>
            <pc:sldMk cId="4050076240" sldId="263"/>
            <ac:spMk id="3" creationId="{FEEC4500-257F-19F8-2BCA-E968EB221F53}"/>
          </ac:spMkLst>
        </pc:spChg>
      </pc:sldChg>
      <pc:sldChg chg="modSp new mod">
        <pc:chgData name="Christine Fulford" userId="5a2e7bac-689b-4332-a1ff-f75501c2170b" providerId="ADAL" clId="{79D513F8-B779-46EC-B8FA-0472E368AFC4}" dt="2025-03-21T19:17:40.140" v="9138" actId="20577"/>
        <pc:sldMkLst>
          <pc:docMk/>
          <pc:sldMk cId="105601427" sldId="264"/>
        </pc:sldMkLst>
        <pc:spChg chg="mod">
          <ac:chgData name="Christine Fulford" userId="5a2e7bac-689b-4332-a1ff-f75501c2170b" providerId="ADAL" clId="{79D513F8-B779-46EC-B8FA-0472E368AFC4}" dt="2025-03-21T19:17:40.140" v="9138" actId="20577"/>
          <ac:spMkLst>
            <pc:docMk/>
            <pc:sldMk cId="105601427" sldId="264"/>
            <ac:spMk id="2" creationId="{BFD0B65C-61A7-B379-3E75-876FD7727A30}"/>
          </ac:spMkLst>
        </pc:spChg>
        <pc:spChg chg="mod">
          <ac:chgData name="Christine Fulford" userId="5a2e7bac-689b-4332-a1ff-f75501c2170b" providerId="ADAL" clId="{79D513F8-B779-46EC-B8FA-0472E368AFC4}" dt="2025-03-21T19:04:09.626" v="7785" actId="20577"/>
          <ac:spMkLst>
            <pc:docMk/>
            <pc:sldMk cId="105601427" sldId="264"/>
            <ac:spMk id="3" creationId="{3BDF1F99-39FD-BF17-EF97-08DC666351CB}"/>
          </ac:spMkLst>
        </pc:spChg>
      </pc:sldChg>
    </pc:docChg>
  </pc:docChgLst>
  <pc:docChgLst>
    <pc:chgData name="Bonnie VanToen" userId="S::bonnie.vantoen@osc.on.ca::4e90b569-e11c-4fb4-97ce-5aff586a9a2e" providerId="AD" clId="Web-{E8D43852-FB6F-11D4-2F0F-9B8701E7654E}"/>
    <pc:docChg chg="modSld">
      <pc:chgData name="Bonnie VanToen" userId="S::bonnie.vantoen@osc.on.ca::4e90b569-e11c-4fb4-97ce-5aff586a9a2e" providerId="AD" clId="Web-{E8D43852-FB6F-11D4-2F0F-9B8701E7654E}" dt="2025-04-07T13:40:20.557" v="1" actId="20577"/>
      <pc:docMkLst>
        <pc:docMk/>
      </pc:docMkLst>
      <pc:sldChg chg="modSp modCm">
        <pc:chgData name="Bonnie VanToen" userId="S::bonnie.vantoen@osc.on.ca::4e90b569-e11c-4fb4-97ce-5aff586a9a2e" providerId="AD" clId="Web-{E8D43852-FB6F-11D4-2F0F-9B8701E7654E}" dt="2025-04-07T13:40:20.557" v="1" actId="20577"/>
        <pc:sldMkLst>
          <pc:docMk/>
          <pc:sldMk cId="105601427" sldId="264"/>
        </pc:sldMkLst>
        <pc:spChg chg="mod">
          <ac:chgData name="Bonnie VanToen" userId="S::bonnie.vantoen@osc.on.ca::4e90b569-e11c-4fb4-97ce-5aff586a9a2e" providerId="AD" clId="Web-{E8D43852-FB6F-11D4-2F0F-9B8701E7654E}" dt="2025-04-07T13:40:20.557" v="1" actId="20577"/>
          <ac:spMkLst>
            <pc:docMk/>
            <pc:sldMk cId="105601427" sldId="264"/>
            <ac:spMk id="3" creationId="{3BDF1F99-39FD-BF17-EF97-08DC666351CB}"/>
          </ac:spMkLst>
        </pc:spChg>
        <pc:extLst>
          <p:ext xmlns:p="http://schemas.openxmlformats.org/presentationml/2006/main" uri="{D6D511B9-2390-475A-947B-AFAB55BFBCF1}">
            <pc226:cmChg xmlns:pc226="http://schemas.microsoft.com/office/powerpoint/2022/06/main/command" chg="mod">
              <pc226:chgData name="Bonnie VanToen" userId="S::bonnie.vantoen@osc.on.ca::4e90b569-e11c-4fb4-97ce-5aff586a9a2e" providerId="AD" clId="Web-{E8D43852-FB6F-11D4-2F0F-9B8701E7654E}" dt="2025-04-07T13:40:20.557" v="1" actId="20577"/>
              <pc2:cmMkLst xmlns:pc2="http://schemas.microsoft.com/office/powerpoint/2019/9/main/command">
                <pc:docMk/>
                <pc:sldMk cId="105601427" sldId="264"/>
                <pc2:cmMk id="{4CF0EAB9-72FE-4754-8057-24A2CA4E0DF8}"/>
              </pc2:cmMkLst>
            </pc226:cmChg>
          </p:ext>
        </pc:extLst>
      </pc:sldChg>
    </pc:docChg>
  </pc:docChgLst>
  <pc:docChgLst>
    <pc:chgData name="Andrea Scotchburn" userId="e4fdb906-53c1-49d8-8cdd-2cb9cfba1c42" providerId="ADAL" clId="{A3BEAD8D-62F8-4F1A-96B5-22035BAD6597}"/>
    <pc:docChg chg="undo custSel modSld">
      <pc:chgData name="Andrea Scotchburn" userId="e4fdb906-53c1-49d8-8cdd-2cb9cfba1c42" providerId="ADAL" clId="{A3BEAD8D-62F8-4F1A-96B5-22035BAD6597}" dt="2025-06-17T14:38:52.325" v="45" actId="20577"/>
      <pc:docMkLst>
        <pc:docMk/>
      </pc:docMkLst>
      <pc:sldChg chg="modSp mod">
        <pc:chgData name="Andrea Scotchburn" userId="e4fdb906-53c1-49d8-8cdd-2cb9cfba1c42" providerId="ADAL" clId="{A3BEAD8D-62F8-4F1A-96B5-22035BAD6597}" dt="2025-06-17T14:38:52.325" v="45" actId="20577"/>
        <pc:sldMkLst>
          <pc:docMk/>
          <pc:sldMk cId="3460992971" sldId="261"/>
        </pc:sldMkLst>
        <pc:spChg chg="mod">
          <ac:chgData name="Andrea Scotchburn" userId="e4fdb906-53c1-49d8-8cdd-2cb9cfba1c42" providerId="ADAL" clId="{A3BEAD8D-62F8-4F1A-96B5-22035BAD6597}" dt="2025-06-17T14:38:52.325" v="45" actId="20577"/>
          <ac:spMkLst>
            <pc:docMk/>
            <pc:sldMk cId="3460992971" sldId="261"/>
            <ac:spMk id="3" creationId="{C8D96BE9-67D4-855A-3235-FFA2FE678DE8}"/>
          </ac:spMkLst>
        </pc:spChg>
      </pc:sldChg>
      <pc:sldChg chg="modSp mod modCm">
        <pc:chgData name="Andrea Scotchburn" userId="e4fdb906-53c1-49d8-8cdd-2cb9cfba1c42" providerId="ADAL" clId="{A3BEAD8D-62F8-4F1A-96B5-22035BAD6597}" dt="2025-06-17T14:38:41.647" v="43" actId="207"/>
        <pc:sldMkLst>
          <pc:docMk/>
          <pc:sldMk cId="105601427" sldId="264"/>
        </pc:sldMkLst>
        <pc:spChg chg="mod">
          <ac:chgData name="Andrea Scotchburn" userId="e4fdb906-53c1-49d8-8cdd-2cb9cfba1c42" providerId="ADAL" clId="{A3BEAD8D-62F8-4F1A-96B5-22035BAD6597}" dt="2025-06-17T14:38:41.647" v="43" actId="207"/>
          <ac:spMkLst>
            <pc:docMk/>
            <pc:sldMk cId="105601427" sldId="264"/>
            <ac:spMk id="3" creationId="{3BDF1F99-39FD-BF17-EF97-08DC666351CB}"/>
          </ac:spMkLst>
        </pc:spChg>
        <pc:extLst>
          <p:ext xmlns:p="http://schemas.openxmlformats.org/presentationml/2006/main" uri="{D6D511B9-2390-475A-947B-AFAB55BFBCF1}">
            <pc226:cmChg xmlns:pc226="http://schemas.microsoft.com/office/powerpoint/2022/06/main/command" chg="mod">
              <pc226:chgData name="Andrea Scotchburn" userId="e4fdb906-53c1-49d8-8cdd-2cb9cfba1c42" providerId="ADAL" clId="{A3BEAD8D-62F8-4F1A-96B5-22035BAD6597}" dt="2025-06-17T14:38:15.624" v="38" actId="6549"/>
              <pc2:cmMkLst xmlns:pc2="http://schemas.microsoft.com/office/powerpoint/2019/9/main/command">
                <pc:docMk/>
                <pc:sldMk cId="105601427" sldId="264"/>
                <pc2:cmMk id="{4CF0EAB9-72FE-4754-8057-24A2CA4E0DF8}"/>
              </pc2:cmMkLst>
            </pc226:cmChg>
          </p:ext>
        </pc:extLst>
      </pc:sldChg>
    </pc:docChg>
  </pc:docChgLst>
  <pc:docChgLst>
    <pc:chgData name="Christine Fulford" userId="S::christine.fulford@osc.on.ca::5a2e7bac-689b-4332-a1ff-f75501c2170b" providerId="AD" clId="Web-{1B739848-BA6F-95AA-C7CB-ACA294E4DE7E}"/>
    <pc:docChg chg="modSld">
      <pc:chgData name="Christine Fulford" userId="S::christine.fulford@osc.on.ca::5a2e7bac-689b-4332-a1ff-f75501c2170b" providerId="AD" clId="Web-{1B739848-BA6F-95AA-C7CB-ACA294E4DE7E}" dt="2025-03-21T19:30:45.558" v="1" actId="20577"/>
      <pc:docMkLst>
        <pc:docMk/>
      </pc:docMkLst>
      <pc:sldChg chg="modSp">
        <pc:chgData name="Christine Fulford" userId="S::christine.fulford@osc.on.ca::5a2e7bac-689b-4332-a1ff-f75501c2170b" providerId="AD" clId="Web-{1B739848-BA6F-95AA-C7CB-ACA294E4DE7E}" dt="2025-03-21T19:30:45.558" v="1" actId="20577"/>
        <pc:sldMkLst>
          <pc:docMk/>
          <pc:sldMk cId="2870734505" sldId="257"/>
        </pc:sldMkLst>
        <pc:spChg chg="mod">
          <ac:chgData name="Christine Fulford" userId="S::christine.fulford@osc.on.ca::5a2e7bac-689b-4332-a1ff-f75501c2170b" providerId="AD" clId="Web-{1B739848-BA6F-95AA-C7CB-ACA294E4DE7E}" dt="2025-03-21T19:30:45.558" v="1" actId="20577"/>
          <ac:spMkLst>
            <pc:docMk/>
            <pc:sldMk cId="2870734505" sldId="257"/>
            <ac:spMk id="2" creationId="{EA315B14-ADDD-05F6-A638-0A6C51E05B47}"/>
          </ac:spMkLst>
        </pc:spChg>
      </pc:sldChg>
    </pc:docChg>
  </pc:docChgLst>
  <pc:docChgLst>
    <pc:chgData name="Christine Fulford" userId="S::christine.fulford@osc.on.ca::5a2e7bac-689b-4332-a1ff-f75501c2170b" providerId="AD" clId="Web-{A61DF45B-FDF4-40CB-B0C1-6CCE721EF5C3}"/>
    <pc:docChg chg="addSld delSld modSld">
      <pc:chgData name="Christine Fulford" userId="S::christine.fulford@osc.on.ca::5a2e7bac-689b-4332-a1ff-f75501c2170b" providerId="AD" clId="Web-{A61DF45B-FDF4-40CB-B0C1-6CCE721EF5C3}" dt="2025-03-21T16:25:55.532" v="648" actId="20577"/>
      <pc:docMkLst>
        <pc:docMk/>
      </pc:docMkLst>
      <pc:sldChg chg="del">
        <pc:chgData name="Christine Fulford" userId="S::christine.fulford@osc.on.ca::5a2e7bac-689b-4332-a1ff-f75501c2170b" providerId="AD" clId="Web-{A61DF45B-FDF4-40CB-B0C1-6CCE721EF5C3}" dt="2025-03-21T16:05:21.360" v="1"/>
        <pc:sldMkLst>
          <pc:docMk/>
          <pc:sldMk cId="109857222" sldId="256"/>
        </pc:sldMkLst>
      </pc:sldChg>
      <pc:sldChg chg="add del">
        <pc:chgData name="Christine Fulford" userId="S::christine.fulford@osc.on.ca::5a2e7bac-689b-4332-a1ff-f75501c2170b" providerId="AD" clId="Web-{A61DF45B-FDF4-40CB-B0C1-6CCE721EF5C3}" dt="2025-03-21T16:06:56.299" v="49"/>
        <pc:sldMkLst>
          <pc:docMk/>
          <pc:sldMk cId="2870734505" sldId="256"/>
        </pc:sldMkLst>
      </pc:sldChg>
      <pc:sldChg chg="modSp add">
        <pc:chgData name="Christine Fulford" userId="S::christine.fulford@osc.on.ca::5a2e7bac-689b-4332-a1ff-f75501c2170b" providerId="AD" clId="Web-{A61DF45B-FDF4-40CB-B0C1-6CCE721EF5C3}" dt="2025-03-21T16:07:32.284" v="53" actId="20577"/>
        <pc:sldMkLst>
          <pc:docMk/>
          <pc:sldMk cId="2870734505" sldId="257"/>
        </pc:sldMkLst>
        <pc:spChg chg="mod">
          <ac:chgData name="Christine Fulford" userId="S::christine.fulford@osc.on.ca::5a2e7bac-689b-4332-a1ff-f75501c2170b" providerId="AD" clId="Web-{A61DF45B-FDF4-40CB-B0C1-6CCE721EF5C3}" dt="2025-03-21T16:07:32.284" v="53" actId="20577"/>
          <ac:spMkLst>
            <pc:docMk/>
            <pc:sldMk cId="2870734505" sldId="257"/>
            <ac:spMk id="2" creationId="{EA315B14-ADDD-05F6-A638-0A6C51E05B47}"/>
          </ac:spMkLst>
        </pc:spChg>
      </pc:sldChg>
      <pc:sldChg chg="modSp new">
        <pc:chgData name="Christine Fulford" userId="S::christine.fulford@osc.on.ca::5a2e7bac-689b-4332-a1ff-f75501c2170b" providerId="AD" clId="Web-{A61DF45B-FDF4-40CB-B0C1-6CCE721EF5C3}" dt="2025-03-21T16:25:36.235" v="646" actId="20577"/>
        <pc:sldMkLst>
          <pc:docMk/>
          <pc:sldMk cId="1667042340" sldId="258"/>
        </pc:sldMkLst>
        <pc:spChg chg="mod">
          <ac:chgData name="Christine Fulford" userId="S::christine.fulford@osc.on.ca::5a2e7bac-689b-4332-a1ff-f75501c2170b" providerId="AD" clId="Web-{A61DF45B-FDF4-40CB-B0C1-6CCE721EF5C3}" dt="2025-03-21T16:07:42.065" v="59" actId="20577"/>
          <ac:spMkLst>
            <pc:docMk/>
            <pc:sldMk cId="1667042340" sldId="258"/>
            <ac:spMk id="2" creationId="{32E70B5A-3C1E-2E51-742A-55A2B340FAF6}"/>
          </ac:spMkLst>
        </pc:spChg>
        <pc:spChg chg="mod">
          <ac:chgData name="Christine Fulford" userId="S::christine.fulford@osc.on.ca::5a2e7bac-689b-4332-a1ff-f75501c2170b" providerId="AD" clId="Web-{A61DF45B-FDF4-40CB-B0C1-6CCE721EF5C3}" dt="2025-03-21T16:25:36.235" v="646" actId="20577"/>
          <ac:spMkLst>
            <pc:docMk/>
            <pc:sldMk cId="1667042340" sldId="258"/>
            <ac:spMk id="3" creationId="{7ED537B9-4425-2803-BC71-3ACD13434028}"/>
          </ac:spMkLst>
        </pc:spChg>
      </pc:sldChg>
      <pc:sldChg chg="modSp new">
        <pc:chgData name="Christine Fulford" userId="S::christine.fulford@osc.on.ca::5a2e7bac-689b-4332-a1ff-f75501c2170b" providerId="AD" clId="Web-{A61DF45B-FDF4-40CB-B0C1-6CCE721EF5C3}" dt="2025-03-21T16:25:55.532" v="648" actId="20577"/>
        <pc:sldMkLst>
          <pc:docMk/>
          <pc:sldMk cId="969520074" sldId="259"/>
        </pc:sldMkLst>
        <pc:spChg chg="mod">
          <ac:chgData name="Christine Fulford" userId="S::christine.fulford@osc.on.ca::5a2e7bac-689b-4332-a1ff-f75501c2170b" providerId="AD" clId="Web-{A61DF45B-FDF4-40CB-B0C1-6CCE721EF5C3}" dt="2025-03-21T16:12:28.366" v="317" actId="20577"/>
          <ac:spMkLst>
            <pc:docMk/>
            <pc:sldMk cId="969520074" sldId="259"/>
            <ac:spMk id="2" creationId="{14329371-CB6E-A9F1-CC20-CE51002DE7FD}"/>
          </ac:spMkLst>
        </pc:spChg>
        <pc:spChg chg="mod">
          <ac:chgData name="Christine Fulford" userId="S::christine.fulford@osc.on.ca::5a2e7bac-689b-4332-a1ff-f75501c2170b" providerId="AD" clId="Web-{A61DF45B-FDF4-40CB-B0C1-6CCE721EF5C3}" dt="2025-03-21T16:25:55.532" v="648" actId="20577"/>
          <ac:spMkLst>
            <pc:docMk/>
            <pc:sldMk cId="969520074" sldId="259"/>
            <ac:spMk id="3" creationId="{3CDC041B-E08A-5796-4D44-7DCF2A2E866B}"/>
          </ac:spMkLst>
        </pc:spChg>
      </pc:sldChg>
    </pc:docChg>
  </pc:docChgLst>
  <pc:docChgLst>
    <pc:chgData name="Christine Fulford" userId="S::christine.fulford@osc.on.ca::5a2e7bac-689b-4332-a1ff-f75501c2170b" providerId="AD" clId="Web-{4DEE0050-1E96-CDF0-E95D-7ED90D2FF0FB}"/>
    <pc:docChg chg="modSld">
      <pc:chgData name="Christine Fulford" userId="S::christine.fulford@osc.on.ca::5a2e7bac-689b-4332-a1ff-f75501c2170b" providerId="AD" clId="Web-{4DEE0050-1E96-CDF0-E95D-7ED90D2FF0FB}" dt="2025-03-24T17:39:08.393" v="0" actId="1076"/>
      <pc:docMkLst>
        <pc:docMk/>
      </pc:docMkLst>
      <pc:sldChg chg="modSp">
        <pc:chgData name="Christine Fulford" userId="S::christine.fulford@osc.on.ca::5a2e7bac-689b-4332-a1ff-f75501c2170b" providerId="AD" clId="Web-{4DEE0050-1E96-CDF0-E95D-7ED90D2FF0FB}" dt="2025-03-24T17:39:08.393" v="0" actId="1076"/>
        <pc:sldMkLst>
          <pc:docMk/>
          <pc:sldMk cId="37735199" sldId="260"/>
        </pc:sldMkLst>
        <pc:spChg chg="mod">
          <ac:chgData name="Christine Fulford" userId="S::christine.fulford@osc.on.ca::5a2e7bac-689b-4332-a1ff-f75501c2170b" providerId="AD" clId="Web-{4DEE0050-1E96-CDF0-E95D-7ED90D2FF0FB}" dt="2025-03-24T17:39:08.393" v="0" actId="1076"/>
          <ac:spMkLst>
            <pc:docMk/>
            <pc:sldMk cId="37735199" sldId="260"/>
            <ac:spMk id="2" creationId="{67ED9E41-0EEF-C309-918E-0F316B3F4065}"/>
          </ac:spMkLst>
        </pc:spChg>
      </pc:sldChg>
    </pc:docChg>
  </pc:docChgLst>
  <pc:docChgLst>
    <pc:chgData name="Andrea Scotchburn" userId="e4fdb906-53c1-49d8-8cdd-2cb9cfba1c42" providerId="ADAL" clId="{9452C8D3-1413-47B9-B215-FB9CE4104C37}"/>
    <pc:docChg chg="custSel modSld">
      <pc:chgData name="Andrea Scotchburn" userId="e4fdb906-53c1-49d8-8cdd-2cb9cfba1c42" providerId="ADAL" clId="{9452C8D3-1413-47B9-B215-FB9CE4104C37}" dt="2025-06-17T14:08:11.228" v="10" actId="3626"/>
      <pc:docMkLst>
        <pc:docMk/>
      </pc:docMkLst>
      <pc:sldChg chg="modSp mod">
        <pc:chgData name="Andrea Scotchburn" userId="e4fdb906-53c1-49d8-8cdd-2cb9cfba1c42" providerId="ADAL" clId="{9452C8D3-1413-47B9-B215-FB9CE4104C37}" dt="2025-06-17T14:08:11.228" v="10" actId="3626"/>
        <pc:sldMkLst>
          <pc:docMk/>
          <pc:sldMk cId="3460992971" sldId="261"/>
        </pc:sldMkLst>
        <pc:spChg chg="mod">
          <ac:chgData name="Andrea Scotchburn" userId="e4fdb906-53c1-49d8-8cdd-2cb9cfba1c42" providerId="ADAL" clId="{9452C8D3-1413-47B9-B215-FB9CE4104C37}" dt="2025-06-17T14:08:11.228" v="10" actId="3626"/>
          <ac:spMkLst>
            <pc:docMk/>
            <pc:sldMk cId="3460992971" sldId="261"/>
            <ac:spMk id="3" creationId="{C8D96BE9-67D4-855A-3235-FFA2FE678DE8}"/>
          </ac:spMkLst>
        </pc:spChg>
      </pc:sldChg>
      <pc:sldChg chg="modSp mod modCm">
        <pc:chgData name="Andrea Scotchburn" userId="e4fdb906-53c1-49d8-8cdd-2cb9cfba1c42" providerId="ADAL" clId="{9452C8D3-1413-47B9-B215-FB9CE4104C37}" dt="2025-06-17T14:07:37.880" v="7" actId="20577"/>
        <pc:sldMkLst>
          <pc:docMk/>
          <pc:sldMk cId="105601427" sldId="264"/>
        </pc:sldMkLst>
        <pc:spChg chg="mod">
          <ac:chgData name="Andrea Scotchburn" userId="e4fdb906-53c1-49d8-8cdd-2cb9cfba1c42" providerId="ADAL" clId="{9452C8D3-1413-47B9-B215-FB9CE4104C37}" dt="2025-06-17T14:07:37.880" v="7" actId="20577"/>
          <ac:spMkLst>
            <pc:docMk/>
            <pc:sldMk cId="105601427" sldId="264"/>
            <ac:spMk id="3" creationId="{3BDF1F99-39FD-BF17-EF97-08DC666351CB}"/>
          </ac:spMkLst>
        </pc:spChg>
        <pc:extLst>
          <p:ext xmlns:p="http://schemas.openxmlformats.org/presentationml/2006/main" uri="{D6D511B9-2390-475A-947B-AFAB55BFBCF1}">
            <pc226:cmChg xmlns:pc226="http://schemas.microsoft.com/office/powerpoint/2022/06/main/command" chg="mod">
              <pc226:chgData name="Andrea Scotchburn" userId="e4fdb906-53c1-49d8-8cdd-2cb9cfba1c42" providerId="ADAL" clId="{9452C8D3-1413-47B9-B215-FB9CE4104C37}" dt="2025-06-17T14:07:37.880" v="7" actId="20577"/>
              <pc2:cmMkLst xmlns:pc2="http://schemas.microsoft.com/office/powerpoint/2019/9/main/command">
                <pc:docMk/>
                <pc:sldMk cId="105601427" sldId="264"/>
                <pc2:cmMk id="{4CF0EAB9-72FE-4754-8057-24A2CA4E0DF8}"/>
              </pc2:cmMkLst>
            </pc226:cmChg>
          </p:ext>
        </pc:extLst>
      </pc:sldChg>
    </pc:docChg>
  </pc:docChgLst>
  <pc:docChgLst>
    <pc:chgData name="Roshelle Filart" userId="S::roshelle.filart@osc.on.ca::d926e07e-f38d-4f39-9720-6f8d009f46fa" providerId="AD" clId="Web-{812C3B01-5DCB-9BEE-3DF9-9A00EA187E63}"/>
    <pc:docChg chg="mod">
      <pc:chgData name="Roshelle Filart" userId="S::roshelle.filart@osc.on.ca::d926e07e-f38d-4f39-9720-6f8d009f46fa" providerId="AD" clId="Web-{812C3B01-5DCB-9BEE-3DF9-9A00EA187E63}" dt="2025-03-28T18:54:16.444" v="0"/>
      <pc:docMkLst>
        <pc:docMk/>
      </pc:docMkLst>
    </pc:docChg>
  </pc:docChgLst>
  <pc:docChgLst>
    <pc:chgData name="Christine Fulford" userId="S::christine.fulford@osc.on.ca::5a2e7bac-689b-4332-a1ff-f75501c2170b" providerId="AD" clId="Web-{EAB4AC18-106A-3D3F-2DDC-12CF8A249B7D}"/>
    <pc:docChg chg="modSld">
      <pc:chgData name="Christine Fulford" userId="S::christine.fulford@osc.on.ca::5a2e7bac-689b-4332-a1ff-f75501c2170b" providerId="AD" clId="Web-{EAB4AC18-106A-3D3F-2DDC-12CF8A249B7D}" dt="2025-04-04T18:56:54.132" v="52" actId="20577"/>
      <pc:docMkLst>
        <pc:docMk/>
      </pc:docMkLst>
      <pc:sldChg chg="modSp modCm">
        <pc:chgData name="Christine Fulford" userId="S::christine.fulford@osc.on.ca::5a2e7bac-689b-4332-a1ff-f75501c2170b" providerId="AD" clId="Web-{EAB4AC18-106A-3D3F-2DDC-12CF8A249B7D}" dt="2025-04-04T18:54:54.864" v="13" actId="20577"/>
        <pc:sldMkLst>
          <pc:docMk/>
          <pc:sldMk cId="969520074" sldId="259"/>
        </pc:sldMkLst>
        <pc:spChg chg="mod">
          <ac:chgData name="Christine Fulford" userId="S::christine.fulford@osc.on.ca::5a2e7bac-689b-4332-a1ff-f75501c2170b" providerId="AD" clId="Web-{EAB4AC18-106A-3D3F-2DDC-12CF8A249B7D}" dt="2025-04-04T18:54:54.864" v="13" actId="20577"/>
          <ac:spMkLst>
            <pc:docMk/>
            <pc:sldMk cId="969520074" sldId="259"/>
            <ac:spMk id="3" creationId="{3CDC041B-E08A-5796-4D44-7DCF2A2E866B}"/>
          </ac:spMkLst>
        </pc:spChg>
        <pc:extLst>
          <p:ext xmlns:p="http://schemas.openxmlformats.org/presentationml/2006/main" uri="{D6D511B9-2390-475A-947B-AFAB55BFBCF1}">
            <pc226:cmChg xmlns:pc226="http://schemas.microsoft.com/office/powerpoint/2022/06/main/command" chg="mod">
              <pc226:chgData name="Christine Fulford" userId="S::christine.fulford@osc.on.ca::5a2e7bac-689b-4332-a1ff-f75501c2170b" providerId="AD" clId="Web-{EAB4AC18-106A-3D3F-2DDC-12CF8A249B7D}" dt="2025-04-04T18:54:48.630" v="12" actId="20577"/>
              <pc2:cmMkLst xmlns:pc2="http://schemas.microsoft.com/office/powerpoint/2019/9/main/command">
                <pc:docMk/>
                <pc:sldMk cId="969520074" sldId="259"/>
                <pc2:cmMk id="{87FB1A7F-0B28-4670-B8C6-63AE218F56BF}"/>
              </pc2:cmMkLst>
            </pc226:cmChg>
          </p:ext>
        </pc:extLst>
      </pc:sldChg>
      <pc:sldChg chg="modSp">
        <pc:chgData name="Christine Fulford" userId="S::christine.fulford@osc.on.ca::5a2e7bac-689b-4332-a1ff-f75501c2170b" providerId="AD" clId="Web-{EAB4AC18-106A-3D3F-2DDC-12CF8A249B7D}" dt="2025-04-04T18:55:57.256" v="36" actId="20577"/>
        <pc:sldMkLst>
          <pc:docMk/>
          <pc:sldMk cId="37735199" sldId="260"/>
        </pc:sldMkLst>
        <pc:spChg chg="mod">
          <ac:chgData name="Christine Fulford" userId="S::christine.fulford@osc.on.ca::5a2e7bac-689b-4332-a1ff-f75501c2170b" providerId="AD" clId="Web-{EAB4AC18-106A-3D3F-2DDC-12CF8A249B7D}" dt="2025-04-04T18:55:57.256" v="36" actId="20577"/>
          <ac:spMkLst>
            <pc:docMk/>
            <pc:sldMk cId="37735199" sldId="260"/>
            <ac:spMk id="3" creationId="{36D33108-D734-4803-BB25-723F975C0C96}"/>
          </ac:spMkLst>
        </pc:spChg>
      </pc:sldChg>
      <pc:sldChg chg="modSp modCm">
        <pc:chgData name="Christine Fulford" userId="S::christine.fulford@osc.on.ca::5a2e7bac-689b-4332-a1ff-f75501c2170b" providerId="AD" clId="Web-{EAB4AC18-106A-3D3F-2DDC-12CF8A249B7D}" dt="2025-04-04T18:56:54.132" v="52" actId="20577"/>
        <pc:sldMkLst>
          <pc:docMk/>
          <pc:sldMk cId="105601427" sldId="264"/>
        </pc:sldMkLst>
        <pc:spChg chg="mod">
          <ac:chgData name="Christine Fulford" userId="S::christine.fulford@osc.on.ca::5a2e7bac-689b-4332-a1ff-f75501c2170b" providerId="AD" clId="Web-{EAB4AC18-106A-3D3F-2DDC-12CF8A249B7D}" dt="2025-04-04T18:56:54.132" v="52" actId="20577"/>
          <ac:spMkLst>
            <pc:docMk/>
            <pc:sldMk cId="105601427" sldId="264"/>
            <ac:spMk id="3" creationId="{3BDF1F99-39FD-BF17-EF97-08DC666351CB}"/>
          </ac:spMkLst>
        </pc:spChg>
        <pc:extLst>
          <p:ext xmlns:p="http://schemas.openxmlformats.org/presentationml/2006/main" uri="{D6D511B9-2390-475A-947B-AFAB55BFBCF1}">
            <pc226:cmChg xmlns:pc226="http://schemas.microsoft.com/office/powerpoint/2022/06/main/command" chg="mod">
              <pc226:chgData name="Christine Fulford" userId="S::christine.fulford@osc.on.ca::5a2e7bac-689b-4332-a1ff-f75501c2170b" providerId="AD" clId="Web-{EAB4AC18-106A-3D3F-2DDC-12CF8A249B7D}" dt="2025-04-04T18:56:48.460" v="51" actId="20577"/>
              <pc2:cmMkLst xmlns:pc2="http://schemas.microsoft.com/office/powerpoint/2019/9/main/command">
                <pc:docMk/>
                <pc:sldMk cId="105601427" sldId="264"/>
                <pc2:cmMk id="{4CF0EAB9-72FE-4754-8057-24A2CA4E0DF8}"/>
              </pc2:cmMkLst>
            </pc226:cmChg>
          </p:ext>
        </pc:extLst>
      </pc:sldChg>
    </pc:docChg>
  </pc:docChgLst>
  <pc:docChgLst>
    <pc:chgData name="Bonnie VanToen" userId="S::bonnie.vantoen@osc.on.ca::4e90b569-e11c-4fb4-97ce-5aff586a9a2e" providerId="AD" clId="Web-{4CB81370-F233-5E77-E141-2FC0134D079A}"/>
    <pc:docChg chg="mod modSld">
      <pc:chgData name="Bonnie VanToen" userId="S::bonnie.vantoen@osc.on.ca::4e90b569-e11c-4fb4-97ce-5aff586a9a2e" providerId="AD" clId="Web-{4CB81370-F233-5E77-E141-2FC0134D079A}" dt="2025-04-04T18:45:20.021" v="58" actId="20577"/>
      <pc:docMkLst>
        <pc:docMk/>
      </pc:docMkLst>
      <pc:sldChg chg="modSp">
        <pc:chgData name="Bonnie VanToen" userId="S::bonnie.vantoen@osc.on.ca::4e90b569-e11c-4fb4-97ce-5aff586a9a2e" providerId="AD" clId="Web-{4CB81370-F233-5E77-E141-2FC0134D079A}" dt="2025-04-04T18:21:56.325" v="1" actId="20577"/>
        <pc:sldMkLst>
          <pc:docMk/>
          <pc:sldMk cId="1667042340" sldId="258"/>
        </pc:sldMkLst>
        <pc:spChg chg="mod">
          <ac:chgData name="Bonnie VanToen" userId="S::bonnie.vantoen@osc.on.ca::4e90b569-e11c-4fb4-97ce-5aff586a9a2e" providerId="AD" clId="Web-{4CB81370-F233-5E77-E141-2FC0134D079A}" dt="2025-04-04T18:21:56.325" v="1" actId="20577"/>
          <ac:spMkLst>
            <pc:docMk/>
            <pc:sldMk cId="1667042340" sldId="258"/>
            <ac:spMk id="3" creationId="{7ED537B9-4425-2803-BC71-3ACD13434028}"/>
          </ac:spMkLst>
        </pc:spChg>
      </pc:sldChg>
      <pc:sldChg chg="modSp">
        <pc:chgData name="Bonnie VanToen" userId="S::bonnie.vantoen@osc.on.ca::4e90b569-e11c-4fb4-97ce-5aff586a9a2e" providerId="AD" clId="Web-{4CB81370-F233-5E77-E141-2FC0134D079A}" dt="2025-04-04T18:23:59.625" v="4" actId="20577"/>
        <pc:sldMkLst>
          <pc:docMk/>
          <pc:sldMk cId="969520074" sldId="259"/>
        </pc:sldMkLst>
        <pc:spChg chg="mod">
          <ac:chgData name="Bonnie VanToen" userId="S::bonnie.vantoen@osc.on.ca::4e90b569-e11c-4fb4-97ce-5aff586a9a2e" providerId="AD" clId="Web-{4CB81370-F233-5E77-E141-2FC0134D079A}" dt="2025-04-04T18:23:59.625" v="4" actId="20577"/>
          <ac:spMkLst>
            <pc:docMk/>
            <pc:sldMk cId="969520074" sldId="259"/>
            <ac:spMk id="3" creationId="{3CDC041B-E08A-5796-4D44-7DCF2A2E866B}"/>
          </ac:spMkLst>
        </pc:spChg>
      </pc:sldChg>
      <pc:sldChg chg="modSp">
        <pc:chgData name="Bonnie VanToen" userId="S::bonnie.vantoen@osc.on.ca::4e90b569-e11c-4fb4-97ce-5aff586a9a2e" providerId="AD" clId="Web-{4CB81370-F233-5E77-E141-2FC0134D079A}" dt="2025-04-04T18:37:35.351" v="43" actId="20577"/>
        <pc:sldMkLst>
          <pc:docMk/>
          <pc:sldMk cId="3460992971" sldId="261"/>
        </pc:sldMkLst>
        <pc:spChg chg="mod">
          <ac:chgData name="Bonnie VanToen" userId="S::bonnie.vantoen@osc.on.ca::4e90b569-e11c-4fb4-97ce-5aff586a9a2e" providerId="AD" clId="Web-{4CB81370-F233-5E77-E141-2FC0134D079A}" dt="2025-04-04T18:37:35.351" v="43" actId="20577"/>
          <ac:spMkLst>
            <pc:docMk/>
            <pc:sldMk cId="3460992971" sldId="261"/>
            <ac:spMk id="3" creationId="{C8D96BE9-67D4-855A-3235-FFA2FE678DE8}"/>
          </ac:spMkLst>
        </pc:spChg>
        <pc:graphicFrameChg chg="mod modGraphic">
          <ac:chgData name="Bonnie VanToen" userId="S::bonnie.vantoen@osc.on.ca::4e90b569-e11c-4fb4-97ce-5aff586a9a2e" providerId="AD" clId="Web-{4CB81370-F233-5E77-E141-2FC0134D079A}" dt="2025-04-04T18:37:11.585" v="37"/>
          <ac:graphicFrameMkLst>
            <pc:docMk/>
            <pc:sldMk cId="3460992971" sldId="261"/>
            <ac:graphicFrameMk id="10" creationId="{807A7ABA-8AA0-C37E-2A97-56F61309EB53}"/>
          </ac:graphicFrameMkLst>
        </pc:graphicFrameChg>
      </pc:sldChg>
      <pc:sldChg chg="modSp">
        <pc:chgData name="Bonnie VanToen" userId="S::bonnie.vantoen@osc.on.ca::4e90b569-e11c-4fb4-97ce-5aff586a9a2e" providerId="AD" clId="Web-{4CB81370-F233-5E77-E141-2FC0134D079A}" dt="2025-04-04T18:27:37.397" v="29" actId="20577"/>
        <pc:sldMkLst>
          <pc:docMk/>
          <pc:sldMk cId="2784762392" sldId="262"/>
        </pc:sldMkLst>
        <pc:spChg chg="mod">
          <ac:chgData name="Bonnie VanToen" userId="S::bonnie.vantoen@osc.on.ca::4e90b569-e11c-4fb4-97ce-5aff586a9a2e" providerId="AD" clId="Web-{4CB81370-F233-5E77-E141-2FC0134D079A}" dt="2025-04-04T18:27:37.397" v="29" actId="20577"/>
          <ac:spMkLst>
            <pc:docMk/>
            <pc:sldMk cId="2784762392" sldId="262"/>
            <ac:spMk id="3" creationId="{A8ABB0CE-2569-B0E1-ECB7-A5424B7441E8}"/>
          </ac:spMkLst>
        </pc:spChg>
      </pc:sldChg>
      <pc:sldChg chg="modSp">
        <pc:chgData name="Bonnie VanToen" userId="S::bonnie.vantoen@osc.on.ca::4e90b569-e11c-4fb4-97ce-5aff586a9a2e" providerId="AD" clId="Web-{4CB81370-F233-5E77-E141-2FC0134D079A}" dt="2025-04-04T18:45:20.021" v="58" actId="20577"/>
        <pc:sldMkLst>
          <pc:docMk/>
          <pc:sldMk cId="4050076240" sldId="263"/>
        </pc:sldMkLst>
        <pc:spChg chg="mod">
          <ac:chgData name="Bonnie VanToen" userId="S::bonnie.vantoen@osc.on.ca::4e90b569-e11c-4fb4-97ce-5aff586a9a2e" providerId="AD" clId="Web-{4CB81370-F233-5E77-E141-2FC0134D079A}" dt="2025-04-04T18:45:20.021" v="58" actId="20577"/>
          <ac:spMkLst>
            <pc:docMk/>
            <pc:sldMk cId="4050076240" sldId="263"/>
            <ac:spMk id="3" creationId="{FEEC4500-257F-19F8-2BCA-E968EB221F53}"/>
          </ac:spMkLst>
        </pc:spChg>
      </pc:sldChg>
      <pc:sldChg chg="modSp modCm">
        <pc:chgData name="Bonnie VanToen" userId="S::bonnie.vantoen@osc.on.ca::4e90b569-e11c-4fb4-97ce-5aff586a9a2e" providerId="AD" clId="Web-{4CB81370-F233-5E77-E141-2FC0134D079A}" dt="2025-04-04T18:44:28.988" v="54" actId="20577"/>
        <pc:sldMkLst>
          <pc:docMk/>
          <pc:sldMk cId="105601427" sldId="264"/>
        </pc:sldMkLst>
        <pc:spChg chg="mod">
          <ac:chgData name="Bonnie VanToen" userId="S::bonnie.vantoen@osc.on.ca::4e90b569-e11c-4fb4-97ce-5aff586a9a2e" providerId="AD" clId="Web-{4CB81370-F233-5E77-E141-2FC0134D079A}" dt="2025-04-04T18:44:28.988" v="54" actId="20577"/>
          <ac:spMkLst>
            <pc:docMk/>
            <pc:sldMk cId="105601427" sldId="264"/>
            <ac:spMk id="3" creationId="{3BDF1F99-39FD-BF17-EF97-08DC666351CB}"/>
          </ac:spMkLst>
        </pc:spChg>
        <pc:extLst>
          <p:ext xmlns:p="http://schemas.openxmlformats.org/presentationml/2006/main" uri="{D6D511B9-2390-475A-947B-AFAB55BFBCF1}">
            <pc226:cmChg xmlns:pc226="http://schemas.microsoft.com/office/powerpoint/2022/06/main/command" chg="mod">
              <pc226:chgData name="Bonnie VanToen" userId="S::bonnie.vantoen@osc.on.ca::4e90b569-e11c-4fb4-97ce-5aff586a9a2e" providerId="AD" clId="Web-{4CB81370-F233-5E77-E141-2FC0134D079A}" dt="2025-04-04T18:44:26.973" v="53" actId="20577"/>
              <pc2:cmMkLst xmlns:pc2="http://schemas.microsoft.com/office/powerpoint/2019/9/main/command">
                <pc:docMk/>
                <pc:sldMk cId="105601427" sldId="264"/>
                <pc2:cmMk id="{4CF0EAB9-72FE-4754-8057-24A2CA4E0DF8}"/>
              </pc2:cmMkLst>
            </pc226:cmChg>
          </p:ext>
        </pc:extLst>
      </pc:sldChg>
    </pc:docChg>
  </pc:docChgLst>
  <pc:docChgLst>
    <pc:chgData name="Isabel Kim" userId="S::isabel.kim@osc.on.ca::4b04d398-2f9d-4490-beb7-74196a862391" providerId="AD" clId="Web-{9B4E271C-7F6D-039C-BCCD-10CB52E1770E}"/>
    <pc:docChg chg="mod">
      <pc:chgData name="Isabel Kim" userId="S::isabel.kim@osc.on.ca::4b04d398-2f9d-4490-beb7-74196a862391" providerId="AD" clId="Web-{9B4E271C-7F6D-039C-BCCD-10CB52E1770E}" dt="2025-04-07T13:31:55.357" v="1"/>
      <pc:docMkLst>
        <pc:docMk/>
      </pc:docMkLst>
    </pc:docChg>
  </pc:docChgLst>
</pc:chgInfo>
</file>

<file path=ppt/comments/modernComment_103_39C9B3CA.xml><?xml version="1.0" encoding="utf-8"?>
<p188:cmLst xmlns:a="http://schemas.openxmlformats.org/drawingml/2006/main" xmlns:r="http://schemas.openxmlformats.org/officeDocument/2006/relationships" xmlns:p188="http://schemas.microsoft.com/office/powerpoint/2018/8/main">
  <p188:cm id="{87FB1A7F-0B28-4670-B8C6-63AE218F56BF}" authorId="{9CDA4267-77C1-9E6A-D038-04C04EE50ED8}" status="resolved" created="2025-04-04T18:26:05.785" complete="100000">
    <ac:txMkLst xmlns:ac="http://schemas.microsoft.com/office/drawing/2013/main/command">
      <pc:docMk xmlns:pc="http://schemas.microsoft.com/office/powerpoint/2013/main/command"/>
      <pc:sldMk xmlns:pc="http://schemas.microsoft.com/office/powerpoint/2013/main/command" cId="969520074" sldId="259"/>
      <ac:spMk id="3" creationId="{3CDC041B-E08A-5796-4D44-7DCF2A2E866B}"/>
      <ac:txMk cp="716" len="4">
        <ac:context len="729" hash="1178549492"/>
      </ac:txMk>
    </ac:txMkLst>
    <p188:pos x="2922739" y="5166986"/>
    <p188:txBody>
      <a:bodyPr/>
      <a:lstStyle/>
      <a:p>
        <a:r>
          <a:rPr lang="en-US"/>
          <a:t>Unless this specifically reflects language used in Ontario curriculum/classrooms, I'd suggest the more commonly used "life skills".</a:t>
        </a:r>
      </a:p>
    </p188:txBody>
  </p188:cm>
</p188:cmLst>
</file>

<file path=ppt/comments/modernComment_108_64B5993.xml><?xml version="1.0" encoding="utf-8"?>
<p188:cmLst xmlns:a="http://schemas.openxmlformats.org/drawingml/2006/main" xmlns:r="http://schemas.openxmlformats.org/officeDocument/2006/relationships" xmlns:p188="http://schemas.microsoft.com/office/powerpoint/2018/8/main">
  <p188:cm id="{4CF0EAB9-72FE-4754-8057-24A2CA4E0DF8}" authorId="{9CDA4267-77C1-9E6A-D038-04C04EE50ED8}" status="resolved" created="2025-04-04T18:44:15.941" startDate="2025-04-07T13:31:55.357" dueDate="2025-04-07T13:31:55.357" assignedTo="{477F8349-0253-1618-99E1-64FB5D21FC4D}" complete="100000" title="@Bonnie VanToen Hi Bonnie, I think this is a question for you!">
    <ac:txMkLst xmlns:ac="http://schemas.microsoft.com/office/drawing/2013/main/command">
      <pc:docMk xmlns:pc="http://schemas.microsoft.com/office/powerpoint/2013/main/command"/>
      <pc:sldMk xmlns:pc="http://schemas.microsoft.com/office/powerpoint/2013/main/command" cId="105601427" sldId="264"/>
      <ac:spMk id="3" creationId="{3BDF1F99-39FD-BF17-EF97-08DC666351CB}"/>
      <ac:txMk cp="163" len="29">
        <ac:context len="392" hash="2930915333"/>
      </ac:txMk>
    </ac:txMkLst>
    <p188:pos x="9342328" y="1628383"/>
    <p188:replyLst>
      <p188:reply id="{C0E3B322-ABC5-4A7D-85B8-72615A74FE1B}" authorId="{43E8F82D-A608-1E1C-A457-C92DBCDD9A05}" created="2025-04-04T19:13:02.175">
        <p188:txBody>
          <a:bodyPr/>
          <a:lstStyle/>
          <a:p>
            <a:r>
              <a:rPr lang="en-US"/>
              <a:t>We conducted focus groups, during which teachers shared their project ideas with us. Which would be more appropriate in this case..."ideas were generated" or "ideas were shared"?</a:t>
            </a:r>
          </a:p>
        </p188:txBody>
      </p188:reply>
      <p188:reply id="{BACF332B-DBCA-4217-AB1C-247F03CB4AE7}" authorId="{08EAF9BC-8C52-B637-7895-142F34F0DA56}" created="2025-04-07T13:31:55.357">
        <p188:txBody>
          <a:bodyPr/>
          <a:lstStyle/>
          <a:p>
            <a:r>
              <a:rPr lang="en-US"/>
              <a:t>[@Bonnie VanToen] Hi Bonnie, I think this is a question for you!</a:t>
            </a:r>
          </a:p>
        </p188:txBody>
        <p188:extLst>
          <p:ext xmlns:p="http://schemas.openxmlformats.org/presentationml/2006/main" uri="{57CB4572-C831-44C2-8A1C-0ADB6CCDFE69}">
            <p223:reactions xmlns:p223="http://schemas.microsoft.com/office/powerpoint/2022/03/main">
              <p223:rxn type="👍">
                <p223:instance time="2025-04-07T13:39:33.572" authorId="{9CDA4267-77C1-9E6A-D038-04C04EE50ED8}"/>
              </p223:rxn>
            </p223:reactions>
          </p:ext>
        </p188:extLst>
      </p188:reply>
    </p188:replyLst>
    <p188:txBody>
      <a:bodyPr/>
      <a:lstStyle/>
      <a:p>
        <a:r>
          <a:rPr lang="en-US"/>
          <a:t>Would suggest: "These ideas were generated by..." Shared makes it sounds like they had the material already and gave it us (unless that was the process?)</a:t>
        </a:r>
      </a:p>
    </p188:txBody>
    <p188:extLst>
      <p:ext xmlns:p="http://schemas.openxmlformats.org/presentationml/2006/main" uri="{5BB2D875-25FF-4072-B9AC-8F64D62656EB}">
        <p228:taskDetails xmlns:p228="http://schemas.microsoft.com/office/powerpoint/2022/08/main">
          <p228:history>
            <p228:event time="2025-04-07T13:31:55.357" id="{EB96E079-CBD6-45EF-AC22-A8B30464677E}">
              <p228:atrbtn authorId="{08EAF9BC-8C52-B637-7895-142F34F0DA56}"/>
              <p228:anchr>
                <p228:comment id="{BACF332B-DBCA-4217-AB1C-247F03CB4AE7}"/>
              </p228:anchr>
              <p228:add/>
            </p228:event>
            <p228:event time="2025-04-07T13:31:55.357" id="{449197B3-C6A0-4E85-97CD-44B0CA6EB764}">
              <p228:atrbtn authorId="{08EAF9BC-8C52-B637-7895-142F34F0DA56}"/>
              <p228:anchr>
                <p228:comment id="{BACF332B-DBCA-4217-AB1C-247F03CB4AE7}"/>
              </p228:anchr>
              <p228:asgn authorId="{477F8349-0253-1618-99E1-64FB5D21FC4D}"/>
            </p228:event>
            <p228:event time="2025-04-07T13:31:55.357" id="{A0221A81-2508-43D6-B51A-EC95DE255BE7}">
              <p228:atrbtn authorId="{08EAF9BC-8C52-B637-7895-142F34F0DA56}"/>
              <p228:anchr>
                <p228:comment id="{BACF332B-DBCA-4217-AB1C-247F03CB4AE7}"/>
              </p228:anchr>
              <p228:date stDt="2025-04-07T13:31:55.357" endDt="2025-04-07T13:31:55.357"/>
            </p228:event>
            <p228:event time="2025-04-07T13:31:55.357" id="{F844232B-1E54-47FA-B30F-6A2FCCD04CA2}">
              <p228:atrbtn authorId="{08EAF9BC-8C52-B637-7895-142F34F0DA56}"/>
              <p228:anchr>
                <p228:comment id="{BACF332B-DBCA-4217-AB1C-247F03CB4AE7}"/>
              </p228:anchr>
              <p228:title val="@Bonnie VanToen Hi Bonnie, I think this is a question for you!"/>
            </p228:event>
            <p228:event time="2025-04-07T13:40:23.760" id="{69F6774B-8CA8-4FFB-A1DF-E0F2A14CAB8F}">
              <p228:atrbtn authorId="{9CDA4267-77C1-9E6A-D038-04C04EE50ED8}"/>
              <p228:anchr>
                <p228:comment id="{00000000-0000-0000-0000-000000000000}"/>
              </p228:anchr>
              <p228:pcntCmplt val="100000"/>
            </p228:event>
          </p228:history>
        </p228:taskDetails>
      </p:ext>
    </p188:extLst>
  </p188:cm>
</p188: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2025/06/17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2025/06/17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2025/06/17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2025/06/17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2025/06/17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2025/06/17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2025/06/17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2025/06/17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2025/06/17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2025/06/17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2025/06/17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Poppins" panose="00000500000000000000" pitchFamily="2" charset="0"/>
                <a:cs typeface="Poppins" panose="00000500000000000000" pitchFamily="2" charset="0"/>
              </a:defRPr>
            </a:lvl1pPr>
          </a:lstStyle>
          <a:p>
            <a:fld id="{846CE7D5-CF57-46EF-B807-FDD0502418D4}" type="datetimeFigureOut">
              <a:rPr lang="en-US" smtClean="0"/>
              <a:pPr/>
              <a:t>2025/06/17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Poppins" panose="00000500000000000000" pitchFamily="2" charset="0"/>
                <a:cs typeface="Poppins" panose="00000500000000000000" pitchFamily="2"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Poppins" panose="00000500000000000000" pitchFamily="2" charset="0"/>
                <a:cs typeface="Poppins" panose="00000500000000000000" pitchFamily="2" charset="0"/>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1" kern="1200">
          <a:solidFill>
            <a:schemeClr val="tx1"/>
          </a:solidFill>
          <a:latin typeface="Poppins" panose="00000500000000000000" pitchFamily="2" charset="0"/>
          <a:ea typeface="+mj-ea"/>
          <a:cs typeface="Poppins" panose="000005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microsoft.com/office/2018/10/relationships/comments" Target="../comments/modernComment_103_39C9B3CA.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microsoft.com/office/2018/10/relationships/comments" Target="../comments/modernComment_108_64B599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white gear with a black center&#10;&#10;AI-generated content may be incorrect.">
            <a:extLst>
              <a:ext uri="{FF2B5EF4-FFF2-40B4-BE49-F238E27FC236}">
                <a16:creationId xmlns:a16="http://schemas.microsoft.com/office/drawing/2014/main" id="{7C7C1D75-CD60-D8F0-2833-CA1106C305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72005" y="-672662"/>
            <a:ext cx="2094678" cy="2094678"/>
          </a:xfrm>
          <a:prstGeom prst="rect">
            <a:avLst/>
          </a:prstGeom>
        </p:spPr>
      </p:pic>
      <p:pic>
        <p:nvPicPr>
          <p:cNvPr id="6" name="Picture 5" descr="A white gear with a black background&#10;&#10;AI-generated content may be incorrect.">
            <a:extLst>
              <a:ext uri="{FF2B5EF4-FFF2-40B4-BE49-F238E27FC236}">
                <a16:creationId xmlns:a16="http://schemas.microsoft.com/office/drawing/2014/main" id="{6F344A00-0A9C-5808-D699-F6308CBDBB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075" y="4424706"/>
            <a:ext cx="3341217" cy="3376189"/>
          </a:xfrm>
          <a:prstGeom prst="rect">
            <a:avLst/>
          </a:prstGeom>
        </p:spPr>
      </p:pic>
      <p:sp>
        <p:nvSpPr>
          <p:cNvPr id="3" name="Subtitle 2">
            <a:extLst>
              <a:ext uri="{FF2B5EF4-FFF2-40B4-BE49-F238E27FC236}">
                <a16:creationId xmlns:a16="http://schemas.microsoft.com/office/drawing/2014/main" id="{C2293191-7EB3-A1ED-CB7B-046049C299A4}"/>
              </a:ext>
            </a:extLst>
          </p:cNvPr>
          <p:cNvSpPr>
            <a:spLocks noGrp="1"/>
          </p:cNvSpPr>
          <p:nvPr>
            <p:ph type="subTitle" idx="1"/>
          </p:nvPr>
        </p:nvSpPr>
        <p:spPr>
          <a:xfrm>
            <a:off x="1521211" y="3967058"/>
            <a:ext cx="9144000" cy="1953417"/>
          </a:xfrm>
        </p:spPr>
        <p:txBody>
          <a:bodyPr vert="horz" lIns="91440" tIns="45720" rIns="91440" bIns="45720" rtlCol="0" anchor="t">
            <a:normAutofit/>
          </a:bodyPr>
          <a:lstStyle/>
          <a:p>
            <a:r>
              <a:rPr lang="en-US" b="1" dirty="0">
                <a:solidFill>
                  <a:schemeClr val="bg1"/>
                </a:solidFill>
              </a:rPr>
              <a:t>Technology and the Skilled Trades</a:t>
            </a:r>
          </a:p>
          <a:p>
            <a:r>
              <a:rPr lang="en-US" b="1" dirty="0">
                <a:solidFill>
                  <a:schemeClr val="bg1"/>
                </a:solidFill>
              </a:rPr>
              <a:t>Grade 9 – TAS 1O</a:t>
            </a:r>
          </a:p>
          <a:p>
            <a:endParaRPr lang="en-US" b="1" dirty="0">
              <a:solidFill>
                <a:schemeClr val="bg1"/>
              </a:solidFill>
            </a:endParaRPr>
          </a:p>
        </p:txBody>
      </p:sp>
      <p:sp>
        <p:nvSpPr>
          <p:cNvPr id="2" name="Title 1">
            <a:extLst>
              <a:ext uri="{FF2B5EF4-FFF2-40B4-BE49-F238E27FC236}">
                <a16:creationId xmlns:a16="http://schemas.microsoft.com/office/drawing/2014/main" id="{EA315B14-ADDD-05F6-A638-0A6C51E05B47}"/>
              </a:ext>
            </a:extLst>
          </p:cNvPr>
          <p:cNvSpPr>
            <a:spLocks noGrp="1"/>
          </p:cNvSpPr>
          <p:nvPr>
            <p:ph type="ctrTitle"/>
          </p:nvPr>
        </p:nvSpPr>
        <p:spPr>
          <a:xfrm>
            <a:off x="545712" y="1213667"/>
            <a:ext cx="11094998" cy="2387600"/>
          </a:xfrm>
        </p:spPr>
        <p:txBody>
          <a:bodyPr>
            <a:normAutofit/>
          </a:bodyPr>
          <a:lstStyle/>
          <a:p>
            <a:r>
              <a:rPr lang="en-US" b="1" dirty="0">
                <a:solidFill>
                  <a:schemeClr val="bg1"/>
                </a:solidFill>
              </a:rPr>
              <a:t>TAS RESOURCE PACKAGE</a:t>
            </a:r>
            <a:br>
              <a:rPr lang="en-US" b="1" dirty="0">
                <a:solidFill>
                  <a:schemeClr val="bg1"/>
                </a:solidFill>
              </a:rPr>
            </a:br>
            <a:r>
              <a:rPr lang="en-US" b="1" dirty="0">
                <a:solidFill>
                  <a:schemeClr val="bg1"/>
                </a:solidFill>
              </a:rPr>
              <a:t>How to Use Guide</a:t>
            </a:r>
          </a:p>
        </p:txBody>
      </p:sp>
      <p:cxnSp>
        <p:nvCxnSpPr>
          <p:cNvPr id="4" name="Straight Connector 3">
            <a:extLst>
              <a:ext uri="{FF2B5EF4-FFF2-40B4-BE49-F238E27FC236}">
                <a16:creationId xmlns:a16="http://schemas.microsoft.com/office/drawing/2014/main" id="{1D8F7F4A-7CB2-EB65-DBCB-EB2C5B51BFA7}"/>
              </a:ext>
            </a:extLst>
          </p:cNvPr>
          <p:cNvCxnSpPr>
            <a:cxnSpLocks/>
          </p:cNvCxnSpPr>
          <p:nvPr/>
        </p:nvCxnSpPr>
        <p:spPr>
          <a:xfrm>
            <a:off x="1823884" y="3726426"/>
            <a:ext cx="8544232" cy="0"/>
          </a:xfrm>
          <a:prstGeom prst="line">
            <a:avLst/>
          </a:prstGeom>
          <a:ln w="152400">
            <a:solidFill>
              <a:srgbClr val="F9B43A"/>
            </a:solidFill>
          </a:ln>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61206B0A-944E-AC04-2A85-C5A956862CEE}"/>
              </a:ext>
            </a:extLst>
          </p:cNvPr>
          <p:cNvSpPr/>
          <p:nvPr/>
        </p:nvSpPr>
        <p:spPr>
          <a:xfrm>
            <a:off x="-959340" y="-2200250"/>
            <a:ext cx="3622171" cy="3622171"/>
          </a:xfrm>
          <a:prstGeom prst="ellipse">
            <a:avLst/>
          </a:prstGeom>
          <a:solidFill>
            <a:srgbClr val="F9B43A"/>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CA"/>
          </a:p>
        </p:txBody>
      </p:sp>
      <p:pic>
        <p:nvPicPr>
          <p:cNvPr id="8" name="Picture 7">
            <a:extLst>
              <a:ext uri="{FF2B5EF4-FFF2-40B4-BE49-F238E27FC236}">
                <a16:creationId xmlns:a16="http://schemas.microsoft.com/office/drawing/2014/main" id="{F12E4228-1349-A571-BF05-2D336F10D70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91774" y="231605"/>
            <a:ext cx="1542812" cy="637985"/>
          </a:xfrm>
          <a:prstGeom prst="rect">
            <a:avLst/>
          </a:prstGeom>
        </p:spPr>
      </p:pic>
      <p:sp>
        <p:nvSpPr>
          <p:cNvPr id="9" name="Subtitle 2">
            <a:extLst>
              <a:ext uri="{FF2B5EF4-FFF2-40B4-BE49-F238E27FC236}">
                <a16:creationId xmlns:a16="http://schemas.microsoft.com/office/drawing/2014/main" id="{CA97F7BE-7473-311E-0797-BB8917423C3E}"/>
              </a:ext>
            </a:extLst>
          </p:cNvPr>
          <p:cNvSpPr txBox="1">
            <a:spLocks/>
          </p:cNvSpPr>
          <p:nvPr/>
        </p:nvSpPr>
        <p:spPr>
          <a:xfrm>
            <a:off x="4714228" y="6117020"/>
            <a:ext cx="7477772" cy="604345"/>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Poppins" panose="00000500000000000000" pitchFamily="2" charset="0"/>
                <a:ea typeface="+mn-ea"/>
                <a:cs typeface="Poppins" panose="00000500000000000000" pitchFamily="2"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Poppins" panose="00000500000000000000" pitchFamily="2" charset="0"/>
                <a:ea typeface="+mn-ea"/>
                <a:cs typeface="Poppins" panose="00000500000000000000" pitchFamily="2"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Poppins" panose="00000500000000000000" pitchFamily="2" charset="0"/>
                <a:ea typeface="+mn-ea"/>
                <a:cs typeface="Poppins" panose="00000500000000000000" pitchFamily="2"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Poppins" panose="00000500000000000000" pitchFamily="2" charset="0"/>
                <a:ea typeface="+mn-ea"/>
                <a:cs typeface="Poppins" panose="00000500000000000000"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000" dirty="0">
                <a:solidFill>
                  <a:schemeClr val="bg1">
                    <a:lumMod val="95000"/>
                  </a:schemeClr>
                </a:solidFill>
              </a:rPr>
              <a:t>These resources may be used on the condition that they are not used for profit and are provided free of charge. Any modifications made to these documents requires attribution to the OSC as the original source, with clear indication that they have been modified.</a:t>
            </a:r>
          </a:p>
        </p:txBody>
      </p:sp>
    </p:spTree>
    <p:extLst>
      <p:ext uri="{BB962C8B-B14F-4D97-AF65-F5344CB8AC3E}">
        <p14:creationId xmlns:p14="http://schemas.microsoft.com/office/powerpoint/2010/main" val="2870734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70B5A-3C1E-2E51-742A-55A2B340FAF6}"/>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7ED537B9-4425-2803-BC71-3ACD13434028}"/>
              </a:ext>
            </a:extLst>
          </p:cNvPr>
          <p:cNvSpPr>
            <a:spLocks noGrp="1"/>
          </p:cNvSpPr>
          <p:nvPr>
            <p:ph idx="1"/>
          </p:nvPr>
        </p:nvSpPr>
        <p:spPr/>
        <p:txBody>
          <a:bodyPr vert="horz" lIns="91440" tIns="45720" rIns="91440" bIns="45720" rtlCol="0" anchor="t">
            <a:normAutofit/>
          </a:bodyPr>
          <a:lstStyle/>
          <a:p>
            <a:pPr marL="0" indent="0">
              <a:spcAft>
                <a:spcPts val="1200"/>
              </a:spcAft>
              <a:buNone/>
            </a:pPr>
            <a:r>
              <a:rPr lang="en-US" dirty="0"/>
              <a:t>This resource package was developed by the Ontario Science Centre, in partnership with the Ministry of Education, as a resource to assist teachers with delivering the new Grade 9 Technology and Skilled Trades course (TAS 1O).</a:t>
            </a:r>
          </a:p>
          <a:p>
            <a:pPr marL="0" indent="0">
              <a:spcAft>
                <a:spcPts val="1200"/>
              </a:spcAft>
              <a:buNone/>
            </a:pPr>
            <a:r>
              <a:rPr lang="en-US" dirty="0"/>
              <a:t>It includes 5 lesson plans with accompanying lesson slide presentations, worksheets and assessments. There are also two videos to complement the content.</a:t>
            </a:r>
          </a:p>
        </p:txBody>
      </p:sp>
      <p:pic>
        <p:nvPicPr>
          <p:cNvPr id="4" name="Picture 3">
            <a:extLst>
              <a:ext uri="{FF2B5EF4-FFF2-40B4-BE49-F238E27FC236}">
                <a16:creationId xmlns:a16="http://schemas.microsoft.com/office/drawing/2014/main" id="{4836DCC7-D43C-6379-6403-94612E36C7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10800000">
            <a:off x="1" y="5505226"/>
            <a:ext cx="12191998" cy="2705548"/>
          </a:xfrm>
          <a:prstGeom prst="rect">
            <a:avLst/>
          </a:prstGeom>
        </p:spPr>
      </p:pic>
    </p:spTree>
    <p:extLst>
      <p:ext uri="{BB962C8B-B14F-4D97-AF65-F5344CB8AC3E}">
        <p14:creationId xmlns:p14="http://schemas.microsoft.com/office/powerpoint/2010/main" val="1667042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29371-CB6E-A9F1-CC20-CE51002DE7FD}"/>
              </a:ext>
            </a:extLst>
          </p:cNvPr>
          <p:cNvSpPr>
            <a:spLocks noGrp="1"/>
          </p:cNvSpPr>
          <p:nvPr>
            <p:ph type="title"/>
          </p:nvPr>
        </p:nvSpPr>
        <p:spPr>
          <a:xfrm>
            <a:off x="838200" y="257503"/>
            <a:ext cx="10515600" cy="1325563"/>
          </a:xfrm>
        </p:spPr>
        <p:txBody>
          <a:bodyPr/>
          <a:lstStyle/>
          <a:p>
            <a:r>
              <a:rPr lang="en-US"/>
              <a:t>Rationale</a:t>
            </a:r>
          </a:p>
        </p:txBody>
      </p:sp>
      <p:sp>
        <p:nvSpPr>
          <p:cNvPr id="3" name="Content Placeholder 2">
            <a:extLst>
              <a:ext uri="{FF2B5EF4-FFF2-40B4-BE49-F238E27FC236}">
                <a16:creationId xmlns:a16="http://schemas.microsoft.com/office/drawing/2014/main" id="{3CDC041B-E08A-5796-4D44-7DCF2A2E866B}"/>
              </a:ext>
            </a:extLst>
          </p:cNvPr>
          <p:cNvSpPr>
            <a:spLocks noGrp="1"/>
          </p:cNvSpPr>
          <p:nvPr>
            <p:ph idx="1"/>
          </p:nvPr>
        </p:nvSpPr>
        <p:spPr>
          <a:xfrm>
            <a:off x="838200" y="1229710"/>
            <a:ext cx="10515600" cy="5507421"/>
          </a:xfrm>
        </p:spPr>
        <p:txBody>
          <a:bodyPr vert="horz" lIns="91440" tIns="45720" rIns="91440" bIns="45720" rtlCol="0" anchor="t">
            <a:noAutofit/>
          </a:bodyPr>
          <a:lstStyle/>
          <a:p>
            <a:pPr marL="0" indent="0">
              <a:lnSpc>
                <a:spcPct val="110000"/>
              </a:lnSpc>
              <a:spcAft>
                <a:spcPts val="1200"/>
              </a:spcAft>
              <a:buNone/>
            </a:pPr>
            <a:r>
              <a:rPr lang="en-US" sz="2000" dirty="0"/>
              <a:t>The lessons were developed with input from Technology Education teachers and school board curriculum coordinators across the province. This feedback ensured the resources account for variations in facilities, expertise and equipment among schools and boards.</a:t>
            </a:r>
          </a:p>
          <a:p>
            <a:pPr marL="0" indent="0">
              <a:lnSpc>
                <a:spcPct val="110000"/>
              </a:lnSpc>
              <a:spcAft>
                <a:spcPts val="1200"/>
              </a:spcAft>
              <a:buNone/>
            </a:pPr>
            <a:r>
              <a:rPr lang="en-US" sz="2000" dirty="0"/>
              <a:t>It was important to create lessons that can be applied to all 10 broad-based technologies in the course. They are designed to be flexible, allowing easy integration into your specific course. While suggested projects and activities are provided, they can be easily substituted with your own assignments.</a:t>
            </a:r>
          </a:p>
          <a:p>
            <a:pPr marL="0" indent="0">
              <a:lnSpc>
                <a:spcPct val="110000"/>
              </a:lnSpc>
              <a:spcAft>
                <a:spcPts val="1200"/>
              </a:spcAft>
              <a:buNone/>
            </a:pPr>
            <a:r>
              <a:rPr lang="en-US" sz="2000" dirty="0"/>
              <a:t>You will also find that the lessons focus on explicitly teaching and building transferable skills that can be applied not only in the course but also as life skills.</a:t>
            </a:r>
          </a:p>
        </p:txBody>
      </p:sp>
      <p:pic>
        <p:nvPicPr>
          <p:cNvPr id="4" name="Picture 3">
            <a:extLst>
              <a:ext uri="{FF2B5EF4-FFF2-40B4-BE49-F238E27FC236}">
                <a16:creationId xmlns:a16="http://schemas.microsoft.com/office/drawing/2014/main" id="{B5B0FDD2-722B-4B7B-C36C-C4289937A89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1" y="5505226"/>
            <a:ext cx="12191998" cy="2705548"/>
          </a:xfrm>
          <a:prstGeom prst="rect">
            <a:avLst/>
          </a:prstGeom>
        </p:spPr>
      </p:pic>
    </p:spTree>
    <p:extLst>
      <p:ext uri="{BB962C8B-B14F-4D97-AF65-F5344CB8AC3E}">
        <p14:creationId xmlns:p14="http://schemas.microsoft.com/office/powerpoint/2010/main" val="969520074"/>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A29DA-A82C-3217-2D4D-F0131E88BF23}"/>
              </a:ext>
            </a:extLst>
          </p:cNvPr>
          <p:cNvSpPr>
            <a:spLocks noGrp="1"/>
          </p:cNvSpPr>
          <p:nvPr>
            <p:ph type="title"/>
          </p:nvPr>
        </p:nvSpPr>
        <p:spPr>
          <a:xfrm>
            <a:off x="838200" y="217980"/>
            <a:ext cx="10515600" cy="1325563"/>
          </a:xfrm>
        </p:spPr>
        <p:txBody>
          <a:bodyPr/>
          <a:lstStyle/>
          <a:p>
            <a:r>
              <a:rPr lang="en-US"/>
              <a:t>Overview of Lessons</a:t>
            </a:r>
          </a:p>
        </p:txBody>
      </p:sp>
      <p:sp>
        <p:nvSpPr>
          <p:cNvPr id="3" name="Content Placeholder 2">
            <a:extLst>
              <a:ext uri="{FF2B5EF4-FFF2-40B4-BE49-F238E27FC236}">
                <a16:creationId xmlns:a16="http://schemas.microsoft.com/office/drawing/2014/main" id="{A8ABB0CE-2569-B0E1-ECB7-A5424B7441E8}"/>
              </a:ext>
            </a:extLst>
          </p:cNvPr>
          <p:cNvSpPr>
            <a:spLocks noGrp="1"/>
          </p:cNvSpPr>
          <p:nvPr>
            <p:ph idx="1"/>
          </p:nvPr>
        </p:nvSpPr>
        <p:spPr>
          <a:xfrm>
            <a:off x="838201" y="1384190"/>
            <a:ext cx="10515600" cy="5255830"/>
          </a:xfrm>
        </p:spPr>
        <p:txBody>
          <a:bodyPr vert="horz" lIns="91440" tIns="45720" rIns="91440" bIns="45720" rtlCol="0" anchor="t">
            <a:normAutofit/>
          </a:bodyPr>
          <a:lstStyle/>
          <a:p>
            <a:pPr marL="0" indent="0" algn="l" rtl="0" fontAlgn="base">
              <a:lnSpc>
                <a:spcPct val="120000"/>
              </a:lnSpc>
              <a:buNone/>
            </a:pPr>
            <a:r>
              <a:rPr lang="en-US" sz="2000" dirty="0">
                <a:solidFill>
                  <a:srgbClr val="000000"/>
                </a:solidFill>
              </a:rPr>
              <a:t>Each lesson: </a:t>
            </a:r>
          </a:p>
          <a:p>
            <a:pPr algn="l" rtl="0" fontAlgn="base">
              <a:lnSpc>
                <a:spcPct val="120000"/>
              </a:lnSpc>
              <a:buFont typeface="Arial" panose="020B0604020202020204" pitchFamily="34" charset="0"/>
              <a:buChar char="•"/>
            </a:pPr>
            <a:r>
              <a:rPr lang="en-US" sz="2000" b="0" i="0" dirty="0">
                <a:solidFill>
                  <a:srgbClr val="000000"/>
                </a:solidFill>
                <a:effectLst/>
              </a:rPr>
              <a:t>Focuses on process/skills, not product </a:t>
            </a:r>
          </a:p>
          <a:p>
            <a:pPr fontAlgn="base">
              <a:lnSpc>
                <a:spcPct val="120000"/>
              </a:lnSpc>
            </a:pPr>
            <a:r>
              <a:rPr lang="en-US" sz="2000" dirty="0">
                <a:solidFill>
                  <a:srgbClr val="000000"/>
                </a:solidFill>
              </a:rPr>
              <a:t>Emphasis</a:t>
            </a:r>
            <a:r>
              <a:rPr lang="en-US" sz="2000" b="0" i="0" dirty="0">
                <a:solidFill>
                  <a:srgbClr val="000000"/>
                </a:solidFill>
                <a:effectLst/>
              </a:rPr>
              <a:t> </a:t>
            </a:r>
            <a:r>
              <a:rPr lang="en-US" sz="2000" dirty="0">
                <a:solidFill>
                  <a:srgbClr val="000000"/>
                </a:solidFill>
              </a:rPr>
              <a:t>is on</a:t>
            </a:r>
            <a:r>
              <a:rPr lang="en-US" sz="2000" b="0" i="0" dirty="0">
                <a:solidFill>
                  <a:srgbClr val="000000"/>
                </a:solidFill>
                <a:effectLst/>
              </a:rPr>
              <a:t> relevance – why is this skill important? </a:t>
            </a:r>
          </a:p>
          <a:p>
            <a:pPr algn="l" rtl="0" fontAlgn="base">
              <a:lnSpc>
                <a:spcPct val="120000"/>
              </a:lnSpc>
              <a:buFont typeface="Arial" panose="020B0604020202020204" pitchFamily="34" charset="0"/>
              <a:buChar char="•"/>
            </a:pPr>
            <a:r>
              <a:rPr lang="en-US" sz="2000" b="0" i="0" dirty="0">
                <a:solidFill>
                  <a:srgbClr val="000000"/>
                </a:solidFill>
                <a:effectLst/>
              </a:rPr>
              <a:t>Allows for opportunities to justify choices made </a:t>
            </a:r>
          </a:p>
          <a:p>
            <a:pPr algn="l" rtl="0" fontAlgn="base">
              <a:lnSpc>
                <a:spcPct val="120000"/>
              </a:lnSpc>
              <a:buFont typeface="Arial" panose="020B0604020202020204" pitchFamily="34" charset="0"/>
              <a:buChar char="•"/>
            </a:pPr>
            <a:r>
              <a:rPr lang="en-US" sz="2000" b="0" i="0" dirty="0">
                <a:solidFill>
                  <a:srgbClr val="000000"/>
                </a:solidFill>
                <a:effectLst/>
              </a:rPr>
              <a:t>Presents prompts to allow students to focus on skill </a:t>
            </a:r>
          </a:p>
          <a:p>
            <a:pPr algn="l" rtl="0" fontAlgn="base">
              <a:lnSpc>
                <a:spcPct val="120000"/>
              </a:lnSpc>
              <a:buFont typeface="Arial" panose="020B0604020202020204" pitchFamily="34" charset="0"/>
              <a:buChar char="•"/>
            </a:pPr>
            <a:r>
              <a:rPr lang="en-US" sz="2000" b="0" i="0" dirty="0">
                <a:solidFill>
                  <a:srgbClr val="000000"/>
                </a:solidFill>
                <a:effectLst/>
              </a:rPr>
              <a:t>Encourages authentic problem-solving </a:t>
            </a:r>
          </a:p>
          <a:p>
            <a:pPr algn="l" rtl="0" fontAlgn="base">
              <a:lnSpc>
                <a:spcPct val="120000"/>
              </a:lnSpc>
              <a:buFont typeface="Arial" panose="020B0604020202020204" pitchFamily="34" charset="0"/>
              <a:buChar char="•"/>
            </a:pPr>
            <a:r>
              <a:rPr lang="en-US" sz="2000" b="0" i="0" dirty="0">
                <a:solidFill>
                  <a:srgbClr val="000000"/>
                </a:solidFill>
                <a:effectLst/>
              </a:rPr>
              <a:t>Promotes transferable skills </a:t>
            </a:r>
          </a:p>
          <a:p>
            <a:pPr fontAlgn="base">
              <a:lnSpc>
                <a:spcPct val="120000"/>
              </a:lnSpc>
            </a:pPr>
            <a:r>
              <a:rPr lang="en-US" sz="2000" dirty="0">
                <a:solidFill>
                  <a:srgbClr val="000000"/>
                </a:solidFill>
              </a:rPr>
              <a:t>Is flexible to allow</a:t>
            </a:r>
            <a:r>
              <a:rPr lang="en-US" sz="2000" b="0" i="0" dirty="0">
                <a:solidFill>
                  <a:srgbClr val="000000"/>
                </a:solidFill>
                <a:effectLst/>
              </a:rPr>
              <a:t> </a:t>
            </a:r>
            <a:r>
              <a:rPr lang="en-US" sz="2000" dirty="0">
                <a:solidFill>
                  <a:srgbClr val="000000"/>
                </a:solidFill>
              </a:rPr>
              <a:t>it to be applied</a:t>
            </a:r>
            <a:r>
              <a:rPr lang="en-US" sz="2000" b="0" i="0" dirty="0">
                <a:solidFill>
                  <a:srgbClr val="000000"/>
                </a:solidFill>
                <a:effectLst/>
              </a:rPr>
              <a:t> to a variety of broad-based technologies </a:t>
            </a:r>
            <a:r>
              <a:rPr lang="en-US" sz="2000" dirty="0">
                <a:solidFill>
                  <a:srgbClr val="000000"/>
                </a:solidFill>
              </a:rPr>
              <a:t>(</a:t>
            </a:r>
            <a:r>
              <a:rPr lang="en-US" sz="2000" b="0" i="0" dirty="0" err="1">
                <a:solidFill>
                  <a:srgbClr val="000000"/>
                </a:solidFill>
                <a:effectLst/>
              </a:rPr>
              <a:t>ie</a:t>
            </a:r>
            <a:r>
              <a:rPr lang="en-US" sz="2000" b="0" i="0" dirty="0">
                <a:solidFill>
                  <a:srgbClr val="000000"/>
                </a:solidFill>
                <a:effectLst/>
              </a:rPr>
              <a:t>: teachers can incorporate the lesson to fit within the scope of their own project)</a:t>
            </a:r>
          </a:p>
        </p:txBody>
      </p:sp>
      <p:pic>
        <p:nvPicPr>
          <p:cNvPr id="4" name="Picture 3">
            <a:extLst>
              <a:ext uri="{FF2B5EF4-FFF2-40B4-BE49-F238E27FC236}">
                <a16:creationId xmlns:a16="http://schemas.microsoft.com/office/drawing/2014/main" id="{1B54C1A6-492C-86DF-051E-E8AAC727A61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10800000">
            <a:off x="1" y="5505226"/>
            <a:ext cx="12191998" cy="2705548"/>
          </a:xfrm>
          <a:prstGeom prst="rect">
            <a:avLst/>
          </a:prstGeom>
        </p:spPr>
      </p:pic>
    </p:spTree>
    <p:extLst>
      <p:ext uri="{BB962C8B-B14F-4D97-AF65-F5344CB8AC3E}">
        <p14:creationId xmlns:p14="http://schemas.microsoft.com/office/powerpoint/2010/main" val="2784762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D9E41-0EEF-C309-918E-0F316B3F4065}"/>
              </a:ext>
            </a:extLst>
          </p:cNvPr>
          <p:cNvSpPr>
            <a:spLocks noGrp="1"/>
          </p:cNvSpPr>
          <p:nvPr>
            <p:ph type="title"/>
          </p:nvPr>
        </p:nvSpPr>
        <p:spPr>
          <a:xfrm>
            <a:off x="838200" y="210666"/>
            <a:ext cx="10515600" cy="1325563"/>
          </a:xfrm>
        </p:spPr>
        <p:txBody>
          <a:bodyPr/>
          <a:lstStyle/>
          <a:p>
            <a:r>
              <a:rPr lang="en-US"/>
              <a:t>How To Use The Lessons</a:t>
            </a:r>
          </a:p>
        </p:txBody>
      </p:sp>
      <p:sp>
        <p:nvSpPr>
          <p:cNvPr id="3" name="Content Placeholder 2">
            <a:extLst>
              <a:ext uri="{FF2B5EF4-FFF2-40B4-BE49-F238E27FC236}">
                <a16:creationId xmlns:a16="http://schemas.microsoft.com/office/drawing/2014/main" id="{36D33108-D734-4803-BB25-723F975C0C96}"/>
              </a:ext>
            </a:extLst>
          </p:cNvPr>
          <p:cNvSpPr>
            <a:spLocks noGrp="1"/>
          </p:cNvSpPr>
          <p:nvPr>
            <p:ph idx="1"/>
          </p:nvPr>
        </p:nvSpPr>
        <p:spPr>
          <a:xfrm>
            <a:off x="838200" y="1387366"/>
            <a:ext cx="10515600" cy="4621432"/>
          </a:xfrm>
        </p:spPr>
        <p:txBody>
          <a:bodyPr vert="horz" lIns="91440" tIns="45720" rIns="91440" bIns="45720" rtlCol="0" anchor="t">
            <a:noAutofit/>
          </a:bodyPr>
          <a:lstStyle/>
          <a:p>
            <a:pPr marL="514350" indent="-514350">
              <a:buAutoNum type="arabicPeriod"/>
            </a:pPr>
            <a:r>
              <a:rPr lang="en-US" sz="2000" b="1" dirty="0"/>
              <a:t>All Together </a:t>
            </a:r>
          </a:p>
          <a:p>
            <a:pPr marL="746125" indent="-231775"/>
            <a:r>
              <a:rPr lang="en-US" sz="2000" dirty="0"/>
              <a:t>The theme of building an ecolodge is weaved throughout each of the 5 lessons.</a:t>
            </a:r>
          </a:p>
          <a:p>
            <a:pPr marL="746125" indent="-231775">
              <a:spcAft>
                <a:spcPts val="1200"/>
              </a:spcAft>
            </a:pPr>
            <a:r>
              <a:rPr lang="en-US" sz="2000" dirty="0"/>
              <a:t>This enables the lessons to be taught in a way to unify the content/projects within a particular unit, or within the whole course. </a:t>
            </a:r>
          </a:p>
          <a:p>
            <a:pPr marL="568325" indent="-568325">
              <a:buAutoNum type="arabicPeriod" startAt="2"/>
            </a:pPr>
            <a:r>
              <a:rPr lang="en-US" sz="2000" b="1" dirty="0"/>
              <a:t>Pick and Choose</a:t>
            </a:r>
          </a:p>
          <a:p>
            <a:pPr marL="514350" indent="0">
              <a:spcAft>
                <a:spcPts val="1200"/>
              </a:spcAft>
              <a:tabLst>
                <a:tab pos="746125" algn="l"/>
              </a:tabLst>
            </a:pPr>
            <a:r>
              <a:rPr lang="en-US" sz="2000" dirty="0"/>
              <a:t> 	Each lesson can be taught independent of the others.</a:t>
            </a:r>
          </a:p>
          <a:p>
            <a:pPr marL="514350" indent="-514350">
              <a:buAutoNum type="arabicPeriod" startAt="3"/>
            </a:pPr>
            <a:r>
              <a:rPr lang="en-US" sz="2000" b="1" dirty="0"/>
              <a:t>Extract Mini-Lessons </a:t>
            </a:r>
          </a:p>
          <a:p>
            <a:pPr marL="746125" lvl="1" indent="-231775">
              <a:tabLst>
                <a:tab pos="798513" algn="l"/>
              </a:tabLst>
            </a:pPr>
            <a:r>
              <a:rPr lang="en-US" sz="2000" dirty="0"/>
              <a:t>Individual parts of the lesson can be pulled out to focus on explicit teaching of transferable skills (</a:t>
            </a:r>
            <a:r>
              <a:rPr lang="en-US" sz="2000" dirty="0" err="1"/>
              <a:t>ie</a:t>
            </a:r>
            <a:r>
              <a:rPr lang="en-US" sz="2000" dirty="0"/>
              <a:t>: providing feedback, how to brainstorm, how to recognized trustworthy references when conducting research)</a:t>
            </a:r>
          </a:p>
        </p:txBody>
      </p:sp>
      <p:pic>
        <p:nvPicPr>
          <p:cNvPr id="4" name="Picture 3">
            <a:extLst>
              <a:ext uri="{FF2B5EF4-FFF2-40B4-BE49-F238E27FC236}">
                <a16:creationId xmlns:a16="http://schemas.microsoft.com/office/drawing/2014/main" id="{D36E3620-9627-99E4-487E-54DF06A46FE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10800000">
            <a:off x="1" y="5505226"/>
            <a:ext cx="12191998" cy="2705548"/>
          </a:xfrm>
          <a:prstGeom prst="rect">
            <a:avLst/>
          </a:prstGeom>
        </p:spPr>
      </p:pic>
    </p:spTree>
    <p:extLst>
      <p:ext uri="{BB962C8B-B14F-4D97-AF65-F5344CB8AC3E}">
        <p14:creationId xmlns:p14="http://schemas.microsoft.com/office/powerpoint/2010/main" val="37735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15BBD-CA95-EC6E-4F95-D9375A894FAE}"/>
              </a:ext>
            </a:extLst>
          </p:cNvPr>
          <p:cNvSpPr>
            <a:spLocks noGrp="1"/>
          </p:cNvSpPr>
          <p:nvPr>
            <p:ph type="title"/>
          </p:nvPr>
        </p:nvSpPr>
        <p:spPr>
          <a:xfrm>
            <a:off x="838200" y="212633"/>
            <a:ext cx="10515600" cy="1325563"/>
          </a:xfrm>
        </p:spPr>
        <p:txBody>
          <a:bodyPr>
            <a:normAutofit/>
          </a:bodyPr>
          <a:lstStyle/>
          <a:p>
            <a:r>
              <a:rPr lang="en-US"/>
              <a:t>Overview of Lessons </a:t>
            </a:r>
            <a:br>
              <a:rPr lang="en-US">
                <a:solidFill>
                  <a:srgbClr val="FF0000"/>
                </a:solidFill>
              </a:rPr>
            </a:br>
            <a:endParaRPr lang="en-US"/>
          </a:p>
        </p:txBody>
      </p:sp>
      <p:graphicFrame>
        <p:nvGraphicFramePr>
          <p:cNvPr id="10" name="Content Placeholder 9">
            <a:extLst>
              <a:ext uri="{FF2B5EF4-FFF2-40B4-BE49-F238E27FC236}">
                <a16:creationId xmlns:a16="http://schemas.microsoft.com/office/drawing/2014/main" id="{807A7ABA-8AA0-C37E-2A97-56F61309EB53}"/>
              </a:ext>
            </a:extLst>
          </p:cNvPr>
          <p:cNvGraphicFramePr>
            <a:graphicFrameLocks noGrp="1"/>
          </p:cNvGraphicFramePr>
          <p:nvPr>
            <p:ph idx="1"/>
            <p:extLst>
              <p:ext uri="{D42A27DB-BD31-4B8C-83A1-F6EECF244321}">
                <p14:modId xmlns:p14="http://schemas.microsoft.com/office/powerpoint/2010/main" val="3408205136"/>
              </p:ext>
            </p:extLst>
          </p:nvPr>
        </p:nvGraphicFramePr>
        <p:xfrm>
          <a:off x="388883" y="942339"/>
          <a:ext cx="11414233" cy="4445737"/>
        </p:xfrm>
        <a:graphic>
          <a:graphicData uri="http://schemas.openxmlformats.org/drawingml/2006/table">
            <a:tbl>
              <a:tblPr firstRow="1" bandRow="1">
                <a:tableStyleId>{5C22544A-7EE6-4342-B048-85BDC9FD1C3A}</a:tableStyleId>
              </a:tblPr>
              <a:tblGrid>
                <a:gridCol w="3132083">
                  <a:extLst>
                    <a:ext uri="{9D8B030D-6E8A-4147-A177-3AD203B41FA5}">
                      <a16:colId xmlns:a16="http://schemas.microsoft.com/office/drawing/2014/main" val="2211924486"/>
                    </a:ext>
                  </a:extLst>
                </a:gridCol>
                <a:gridCol w="3762703">
                  <a:extLst>
                    <a:ext uri="{9D8B030D-6E8A-4147-A177-3AD203B41FA5}">
                      <a16:colId xmlns:a16="http://schemas.microsoft.com/office/drawing/2014/main" val="349896977"/>
                    </a:ext>
                  </a:extLst>
                </a:gridCol>
                <a:gridCol w="4519447">
                  <a:extLst>
                    <a:ext uri="{9D8B030D-6E8A-4147-A177-3AD203B41FA5}">
                      <a16:colId xmlns:a16="http://schemas.microsoft.com/office/drawing/2014/main" val="838399101"/>
                    </a:ext>
                  </a:extLst>
                </a:gridCol>
              </a:tblGrid>
              <a:tr h="409254">
                <a:tc>
                  <a:txBody>
                    <a:bodyPr/>
                    <a:lstStyle/>
                    <a:p>
                      <a:r>
                        <a:rPr lang="en-US" sz="1800" dirty="0">
                          <a:latin typeface="Poppins" panose="00000500000000000000" pitchFamily="2" charset="0"/>
                          <a:cs typeface="Poppins" panose="00000500000000000000" pitchFamily="2" charset="0"/>
                        </a:rPr>
                        <a:t>LESSON TITLE</a:t>
                      </a:r>
                    </a:p>
                  </a:txBody>
                  <a:tcPr/>
                </a:tc>
                <a:tc>
                  <a:txBody>
                    <a:bodyPr/>
                    <a:lstStyle/>
                    <a:p>
                      <a:r>
                        <a:rPr lang="en-US" sz="1800">
                          <a:latin typeface="Poppins" panose="00000500000000000000" pitchFamily="2" charset="0"/>
                          <a:cs typeface="Poppins" panose="00000500000000000000" pitchFamily="2" charset="0"/>
                        </a:rPr>
                        <a:t>CONCEPTS COVERED</a:t>
                      </a:r>
                    </a:p>
                  </a:txBody>
                  <a:tcPr/>
                </a:tc>
                <a:tc>
                  <a:txBody>
                    <a:bodyPr/>
                    <a:lstStyle/>
                    <a:p>
                      <a:r>
                        <a:rPr lang="en-US" sz="1800" dirty="0">
                          <a:latin typeface="Poppins" panose="00000500000000000000" pitchFamily="2" charset="0"/>
                          <a:cs typeface="Poppins" panose="00000500000000000000" pitchFamily="2" charset="0"/>
                        </a:rPr>
                        <a:t>TRANSFERABLE SKILLS</a:t>
                      </a:r>
                    </a:p>
                  </a:txBody>
                  <a:tcPr/>
                </a:tc>
                <a:extLst>
                  <a:ext uri="{0D108BD9-81ED-4DB2-BD59-A6C34878D82A}">
                    <a16:rowId xmlns:a16="http://schemas.microsoft.com/office/drawing/2014/main" val="2943192746"/>
                  </a:ext>
                </a:extLst>
              </a:tr>
              <a:tr h="571835">
                <a:tc>
                  <a:txBody>
                    <a:bodyPr/>
                    <a:lstStyle/>
                    <a:p>
                      <a:r>
                        <a:rPr lang="en-US" sz="1400" b="1" dirty="0">
                          <a:latin typeface="Poppins" panose="00000500000000000000" pitchFamily="2" charset="0"/>
                          <a:cs typeface="Poppins" panose="00000500000000000000" pitchFamily="2" charset="0"/>
                        </a:rPr>
                        <a:t>Cracking the Case: Safety First</a:t>
                      </a:r>
                    </a:p>
                    <a:p>
                      <a:pPr marL="285750" indent="-285750">
                        <a:buFont typeface="Arial" panose="020B0604020202020204" pitchFamily="34" charset="0"/>
                        <a:buChar char="•"/>
                      </a:pPr>
                      <a:r>
                        <a:rPr lang="en-US" sz="1400" dirty="0">
                          <a:latin typeface="Poppins" panose="00000500000000000000" pitchFamily="2" charset="0"/>
                          <a:cs typeface="Poppins" panose="00000500000000000000" pitchFamily="2" charset="0"/>
                        </a:rPr>
                        <a:t>Health &amp; Safety</a:t>
                      </a:r>
                    </a:p>
                  </a:txBody>
                  <a:tcPr/>
                </a:tc>
                <a:tc>
                  <a:txBody>
                    <a:bodyPr/>
                    <a:lstStyle/>
                    <a:p>
                      <a:pPr marL="285750" indent="-285750">
                        <a:buFont typeface="Arial" panose="020B0604020202020204" pitchFamily="34" charset="0"/>
                        <a:buChar char="•"/>
                      </a:pPr>
                      <a:r>
                        <a:rPr lang="en-US" sz="1400" dirty="0">
                          <a:latin typeface="Poppins" panose="00000500000000000000" pitchFamily="2" charset="0"/>
                          <a:cs typeface="Poppins" panose="00000500000000000000" pitchFamily="2" charset="0"/>
                        </a:rPr>
                        <a:t>Health &amp; Safety regulations</a:t>
                      </a:r>
                    </a:p>
                  </a:txBody>
                  <a:tcPr/>
                </a:tc>
                <a:tc>
                  <a:txBody>
                    <a:bodyPr/>
                    <a:lstStyle/>
                    <a:p>
                      <a:pPr marL="285750" indent="-285750" rtl="0" fontAlgn="base">
                        <a:buFont typeface="Arial" panose="020B0604020202020204" pitchFamily="34" charset="0"/>
                        <a:buChar char="•"/>
                      </a:pPr>
                      <a:r>
                        <a:rPr lang="en-US" sz="1400" b="0" i="0" kern="1200" dirty="0">
                          <a:solidFill>
                            <a:schemeClr val="dk1"/>
                          </a:solidFill>
                          <a:effectLst/>
                          <a:latin typeface="Poppins" panose="00000500000000000000" pitchFamily="2" charset="0"/>
                          <a:ea typeface="+mn-ea"/>
                          <a:cs typeface="Poppins" panose="00000500000000000000" pitchFamily="2" charset="0"/>
                        </a:rPr>
                        <a:t>Critical thinking &amp; problem-solving </a:t>
                      </a:r>
                    </a:p>
                    <a:p>
                      <a:pPr marL="285750" indent="-285750" rtl="0" fontAlgn="base">
                        <a:buFont typeface="Arial" panose="020B0604020202020204" pitchFamily="34" charset="0"/>
                        <a:buChar char="•"/>
                      </a:pPr>
                      <a:r>
                        <a:rPr lang="en-US" sz="1400" b="0" i="0" kern="1200" dirty="0">
                          <a:solidFill>
                            <a:schemeClr val="dk1"/>
                          </a:solidFill>
                          <a:effectLst/>
                          <a:latin typeface="Poppins" panose="00000500000000000000" pitchFamily="2" charset="0"/>
                          <a:ea typeface="+mn-ea"/>
                          <a:cs typeface="Poppins" panose="00000500000000000000" pitchFamily="2" charset="0"/>
                        </a:rPr>
                        <a:t>Collaboration </a:t>
                      </a:r>
                    </a:p>
                  </a:txBody>
                  <a:tcPr/>
                </a:tc>
                <a:extLst>
                  <a:ext uri="{0D108BD9-81ED-4DB2-BD59-A6C34878D82A}">
                    <a16:rowId xmlns:a16="http://schemas.microsoft.com/office/drawing/2014/main" val="2842889750"/>
                  </a:ext>
                </a:extLst>
              </a:tr>
              <a:tr h="571835">
                <a:tc>
                  <a:txBody>
                    <a:bodyPr/>
                    <a:lstStyle/>
                    <a:p>
                      <a:r>
                        <a:rPr lang="en-US" sz="1400" b="1" dirty="0">
                          <a:latin typeface="Poppins" panose="00000500000000000000" pitchFamily="2" charset="0"/>
                          <a:cs typeface="Poppins" panose="00000500000000000000" pitchFamily="2" charset="0"/>
                        </a:rPr>
                        <a:t>Powering Ideas</a:t>
                      </a:r>
                    </a:p>
                    <a:p>
                      <a:pPr marL="285750" indent="-285750">
                        <a:buFont typeface="Arial" panose="020B0604020202020204" pitchFamily="34" charset="0"/>
                        <a:buChar char="•"/>
                      </a:pPr>
                      <a:r>
                        <a:rPr lang="en-US" sz="1400" dirty="0">
                          <a:latin typeface="Poppins" panose="00000500000000000000" pitchFamily="2" charset="0"/>
                          <a:cs typeface="Poppins" panose="00000500000000000000" pitchFamily="2" charset="0"/>
                        </a:rPr>
                        <a:t>Ideating &amp; Planning</a:t>
                      </a:r>
                    </a:p>
                  </a:txBody>
                  <a:tcPr/>
                </a:tc>
                <a:tc>
                  <a:txBody>
                    <a:bodyPr/>
                    <a:lstStyle/>
                    <a:p>
                      <a:pPr marL="285750" indent="-285750">
                        <a:buFont typeface="Arial" panose="020B0604020202020204" pitchFamily="34" charset="0"/>
                        <a:buChar char="•"/>
                      </a:pPr>
                      <a:r>
                        <a:rPr lang="en-US" sz="1400">
                          <a:latin typeface="Poppins" panose="00000500000000000000" pitchFamily="2" charset="0"/>
                          <a:cs typeface="Poppins" panose="00000500000000000000" pitchFamily="2" charset="0"/>
                        </a:rPr>
                        <a:t>Ideating &amp; Planning</a:t>
                      </a:r>
                    </a:p>
                    <a:p>
                      <a:pPr marL="285750" indent="-285750">
                        <a:buFont typeface="Arial" panose="020B0604020202020204" pitchFamily="34" charset="0"/>
                        <a:buChar char="•"/>
                      </a:pPr>
                      <a:r>
                        <a:rPr lang="en-US" sz="1400">
                          <a:latin typeface="Poppins" panose="00000500000000000000" pitchFamily="2" charset="0"/>
                          <a:cs typeface="Poppins" panose="00000500000000000000" pitchFamily="2" charset="0"/>
                        </a:rPr>
                        <a:t>Introduction to project management</a:t>
                      </a:r>
                    </a:p>
                  </a:txBody>
                  <a:tcPr/>
                </a:tc>
                <a:tc>
                  <a:txBody>
                    <a:bodyPr/>
                    <a:lstStyle/>
                    <a:p>
                      <a:pPr marL="285750" indent="-285750" rtl="0" fontAlgn="base">
                        <a:buFont typeface="Arial" panose="020B0604020202020204" pitchFamily="34" charset="0"/>
                        <a:buChar char="•"/>
                      </a:pPr>
                      <a:r>
                        <a:rPr lang="en-US" sz="1400" b="0" i="0" kern="1200">
                          <a:solidFill>
                            <a:schemeClr val="dk1"/>
                          </a:solidFill>
                          <a:effectLst/>
                          <a:latin typeface="Poppins" panose="00000500000000000000" pitchFamily="2" charset="0"/>
                          <a:ea typeface="+mn-ea"/>
                          <a:cs typeface="Poppins" panose="00000500000000000000" pitchFamily="2" charset="0"/>
                        </a:rPr>
                        <a:t>Collaboration </a:t>
                      </a:r>
                    </a:p>
                    <a:p>
                      <a:pPr marL="285750" indent="-285750" rtl="0" fontAlgn="base">
                        <a:buFont typeface="Arial" panose="020B0604020202020204" pitchFamily="34" charset="0"/>
                        <a:buChar char="•"/>
                      </a:pPr>
                      <a:r>
                        <a:rPr lang="en-US" sz="1400" b="0" i="0" kern="1200">
                          <a:solidFill>
                            <a:schemeClr val="dk1"/>
                          </a:solidFill>
                          <a:effectLst/>
                          <a:latin typeface="Poppins" panose="00000500000000000000" pitchFamily="2" charset="0"/>
                          <a:ea typeface="+mn-ea"/>
                          <a:cs typeface="Poppins" panose="00000500000000000000" pitchFamily="2" charset="0"/>
                        </a:rPr>
                        <a:t>Creativity </a:t>
                      </a:r>
                    </a:p>
                  </a:txBody>
                  <a:tcPr/>
                </a:tc>
                <a:extLst>
                  <a:ext uri="{0D108BD9-81ED-4DB2-BD59-A6C34878D82A}">
                    <a16:rowId xmlns:a16="http://schemas.microsoft.com/office/drawing/2014/main" val="2667198092"/>
                  </a:ext>
                </a:extLst>
              </a:tr>
              <a:tr h="807297">
                <a:tc>
                  <a:txBody>
                    <a:bodyPr/>
                    <a:lstStyle/>
                    <a:p>
                      <a:r>
                        <a:rPr lang="en-US" sz="1400" b="1" dirty="0">
                          <a:latin typeface="Poppins" panose="00000500000000000000" pitchFamily="2" charset="0"/>
                          <a:cs typeface="Poppins" panose="00000500000000000000" pitchFamily="2" charset="0"/>
                        </a:rPr>
                        <a:t>Build, Test, Repeat</a:t>
                      </a:r>
                    </a:p>
                    <a:p>
                      <a:pPr marL="285750" indent="-285750">
                        <a:buFont typeface="Arial" panose="020B0604020202020204" pitchFamily="34" charset="0"/>
                        <a:buChar char="•"/>
                      </a:pPr>
                      <a:r>
                        <a:rPr lang="en-US" sz="1400" dirty="0">
                          <a:latin typeface="Poppins" panose="00000500000000000000" pitchFamily="2" charset="0"/>
                          <a:cs typeface="Poppins" panose="00000500000000000000" pitchFamily="2" charset="0"/>
                        </a:rPr>
                        <a:t>Engineering Design Process</a:t>
                      </a:r>
                    </a:p>
                  </a:txBody>
                  <a:tcPr/>
                </a:tc>
                <a:tc>
                  <a:txBody>
                    <a:bodyPr/>
                    <a:lstStyle/>
                    <a:p>
                      <a:pPr marL="285750" indent="-285750" rtl="0" fontAlgn="base">
                        <a:buFont typeface="Arial" panose="020B0604020202020204" pitchFamily="34" charset="0"/>
                        <a:buChar char="•"/>
                      </a:pPr>
                      <a:r>
                        <a:rPr lang="en-US" sz="1400" b="0" i="0" kern="1200">
                          <a:solidFill>
                            <a:schemeClr val="dk1"/>
                          </a:solidFill>
                          <a:effectLst/>
                          <a:latin typeface="Poppins" panose="00000500000000000000" pitchFamily="2" charset="0"/>
                          <a:ea typeface="+mn-ea"/>
                          <a:cs typeface="Poppins" panose="00000500000000000000" pitchFamily="2" charset="0"/>
                        </a:rPr>
                        <a:t>Designing &amp; performing </a:t>
                      </a:r>
                    </a:p>
                    <a:p>
                      <a:pPr marL="285750" indent="-285750" rtl="0" fontAlgn="base">
                        <a:buFont typeface="Arial" panose="020B0604020202020204" pitchFamily="34" charset="0"/>
                        <a:buChar char="•"/>
                      </a:pPr>
                      <a:r>
                        <a:rPr lang="en-US" sz="1400" b="0" i="0" kern="1200">
                          <a:solidFill>
                            <a:schemeClr val="dk1"/>
                          </a:solidFill>
                          <a:effectLst/>
                          <a:latin typeface="Poppins" panose="00000500000000000000" pitchFamily="2" charset="0"/>
                          <a:ea typeface="+mn-ea"/>
                          <a:cs typeface="Poppins" panose="00000500000000000000" pitchFamily="2" charset="0"/>
                        </a:rPr>
                        <a:t>Analyzing &amp; refining</a:t>
                      </a:r>
                    </a:p>
                    <a:p>
                      <a:endParaRPr lang="en-US" sz="1400">
                        <a:latin typeface="Poppins" panose="00000500000000000000" pitchFamily="2" charset="0"/>
                        <a:cs typeface="Poppins" panose="00000500000000000000" pitchFamily="2" charset="0"/>
                      </a:endParaRPr>
                    </a:p>
                  </a:txBody>
                  <a:tcPr/>
                </a:tc>
                <a:tc>
                  <a:txBody>
                    <a:bodyPr/>
                    <a:lstStyle/>
                    <a:p>
                      <a:pPr marL="285750" indent="-285750" rtl="0" fontAlgn="base">
                        <a:buFont typeface="Arial" panose="020B0604020202020204" pitchFamily="34" charset="0"/>
                        <a:buChar char="•"/>
                      </a:pPr>
                      <a:r>
                        <a:rPr lang="en-US" sz="1400" b="0" i="0" kern="1200">
                          <a:solidFill>
                            <a:schemeClr val="dk1"/>
                          </a:solidFill>
                          <a:effectLst/>
                          <a:latin typeface="Poppins" panose="00000500000000000000" pitchFamily="2" charset="0"/>
                          <a:ea typeface="+mn-ea"/>
                          <a:cs typeface="Poppins" panose="00000500000000000000" pitchFamily="2" charset="0"/>
                        </a:rPr>
                        <a:t>Communication (providing &amp; receiving feedback) </a:t>
                      </a:r>
                    </a:p>
                    <a:p>
                      <a:pPr marL="285750" indent="-285750" rtl="0" fontAlgn="base">
                        <a:buFont typeface="Arial" panose="020B0604020202020204" pitchFamily="34" charset="0"/>
                        <a:buChar char="•"/>
                      </a:pPr>
                      <a:r>
                        <a:rPr lang="en-US" sz="1400" b="0" i="0" kern="1200">
                          <a:solidFill>
                            <a:schemeClr val="dk1"/>
                          </a:solidFill>
                          <a:effectLst/>
                          <a:latin typeface="Poppins" panose="00000500000000000000" pitchFamily="2" charset="0"/>
                          <a:ea typeface="+mn-ea"/>
                          <a:cs typeface="Poppins" panose="00000500000000000000" pitchFamily="2" charset="0"/>
                        </a:rPr>
                        <a:t>Critical thinking &amp; problem-solving  </a:t>
                      </a:r>
                    </a:p>
                  </a:txBody>
                  <a:tcPr/>
                </a:tc>
                <a:extLst>
                  <a:ext uri="{0D108BD9-81ED-4DB2-BD59-A6C34878D82A}">
                    <a16:rowId xmlns:a16="http://schemas.microsoft.com/office/drawing/2014/main" val="1475311785"/>
                  </a:ext>
                </a:extLst>
              </a:tr>
              <a:tr h="1278219">
                <a:tc>
                  <a:txBody>
                    <a:bodyPr/>
                    <a:lstStyle/>
                    <a:p>
                      <a:r>
                        <a:rPr lang="en-US" sz="1400" b="1" dirty="0">
                          <a:latin typeface="Poppins" panose="00000500000000000000" pitchFamily="2" charset="0"/>
                          <a:cs typeface="Poppins" panose="00000500000000000000" pitchFamily="2" charset="0"/>
                        </a:rPr>
                        <a:t>The Path of Products</a:t>
                      </a:r>
                    </a:p>
                    <a:p>
                      <a:pPr marL="285750" indent="-285750">
                        <a:buFont typeface="Arial" panose="020B0604020202020204" pitchFamily="34" charset="0"/>
                        <a:buChar char="•"/>
                      </a:pPr>
                      <a:r>
                        <a:rPr lang="en-US" sz="1400" dirty="0">
                          <a:latin typeface="Poppins" panose="00000500000000000000" pitchFamily="2" charset="0"/>
                          <a:cs typeface="Poppins" panose="00000500000000000000" pitchFamily="2" charset="0"/>
                        </a:rPr>
                        <a:t>Sustainability</a:t>
                      </a:r>
                    </a:p>
                  </a:txBody>
                  <a:tcPr/>
                </a:tc>
                <a:tc>
                  <a:txBody>
                    <a:bodyPr/>
                    <a:lstStyle/>
                    <a:p>
                      <a:pPr marL="285750" indent="-285750">
                        <a:buFont typeface="Arial" panose="020B0604020202020204" pitchFamily="34" charset="0"/>
                        <a:buChar char="•"/>
                      </a:pPr>
                      <a:r>
                        <a:rPr lang="en-US" sz="1400" b="0" i="0" kern="1200" dirty="0">
                          <a:solidFill>
                            <a:schemeClr val="dk1"/>
                          </a:solidFill>
                          <a:effectLst/>
                          <a:latin typeface="Poppins" panose="00000500000000000000" pitchFamily="2" charset="0"/>
                          <a:ea typeface="+mn-ea"/>
                          <a:cs typeface="Poppins" panose="00000500000000000000" pitchFamily="2" charset="0"/>
                        </a:rPr>
                        <a:t>Impacts of various technologies on individuals, society, economy, environment </a:t>
                      </a:r>
                      <a:endParaRPr lang="en-US" sz="1400" dirty="0">
                        <a:latin typeface="Poppins" panose="00000500000000000000" pitchFamily="2" charset="0"/>
                        <a:cs typeface="Poppins" panose="00000500000000000000" pitchFamily="2" charset="0"/>
                      </a:endParaRPr>
                    </a:p>
                  </a:txBody>
                  <a:tcPr/>
                </a:tc>
                <a:tc>
                  <a:txBody>
                    <a:bodyPr/>
                    <a:lstStyle/>
                    <a:p>
                      <a:pPr marL="285750" indent="-285750" rtl="0" fontAlgn="base">
                        <a:buFont typeface="Arial" panose="020B0604020202020204" pitchFamily="34" charset="0"/>
                        <a:buChar char="•"/>
                      </a:pPr>
                      <a:r>
                        <a:rPr lang="en-US" sz="1400" b="0" i="0" kern="1200" dirty="0">
                          <a:solidFill>
                            <a:schemeClr val="dk1"/>
                          </a:solidFill>
                          <a:effectLst/>
                          <a:latin typeface="Poppins" panose="00000500000000000000" pitchFamily="2" charset="0"/>
                          <a:ea typeface="+mn-ea"/>
                          <a:cs typeface="Poppins" panose="00000500000000000000" pitchFamily="2" charset="0"/>
                        </a:rPr>
                        <a:t>Communication </a:t>
                      </a:r>
                    </a:p>
                    <a:p>
                      <a:pPr marL="285750" indent="-285750" rtl="0" fontAlgn="base">
                        <a:buFont typeface="Arial" panose="020B0604020202020204" pitchFamily="34" charset="0"/>
                        <a:buChar char="•"/>
                      </a:pPr>
                      <a:r>
                        <a:rPr lang="en-US" sz="1400" b="0" i="0" kern="1200" dirty="0">
                          <a:solidFill>
                            <a:schemeClr val="dk1"/>
                          </a:solidFill>
                          <a:effectLst/>
                          <a:latin typeface="Poppins" panose="00000500000000000000" pitchFamily="2" charset="0"/>
                          <a:ea typeface="+mn-ea"/>
                          <a:cs typeface="Poppins" panose="00000500000000000000" pitchFamily="2" charset="0"/>
                        </a:rPr>
                        <a:t>Collaboration </a:t>
                      </a:r>
                    </a:p>
                    <a:p>
                      <a:pPr marL="285750" indent="-285750" rtl="0" fontAlgn="base">
                        <a:buFont typeface="Arial" panose="020B0604020202020204" pitchFamily="34" charset="0"/>
                        <a:buChar char="•"/>
                      </a:pPr>
                      <a:r>
                        <a:rPr lang="en-US" sz="1400" b="0" i="0" kern="1200" dirty="0">
                          <a:solidFill>
                            <a:schemeClr val="dk1"/>
                          </a:solidFill>
                          <a:effectLst/>
                          <a:latin typeface="Poppins" panose="00000500000000000000" pitchFamily="2" charset="0"/>
                          <a:ea typeface="+mn-ea"/>
                          <a:cs typeface="Poppins" panose="00000500000000000000" pitchFamily="2" charset="0"/>
                        </a:rPr>
                        <a:t>Global citizenship/sustainability </a:t>
                      </a:r>
                    </a:p>
                    <a:p>
                      <a:pPr marL="285750" indent="-285750" rtl="0" fontAlgn="base">
                        <a:buFont typeface="Arial" panose="020B0604020202020204" pitchFamily="34" charset="0"/>
                        <a:buChar char="•"/>
                      </a:pPr>
                      <a:r>
                        <a:rPr lang="en-US" sz="1400" b="0" i="0" kern="1200" dirty="0">
                          <a:solidFill>
                            <a:schemeClr val="dk1"/>
                          </a:solidFill>
                          <a:effectLst/>
                          <a:latin typeface="Poppins" panose="00000500000000000000" pitchFamily="2" charset="0"/>
                          <a:ea typeface="+mn-ea"/>
                          <a:cs typeface="Poppins" panose="00000500000000000000" pitchFamily="2" charset="0"/>
                        </a:rPr>
                        <a:t>Critical thinking &amp; problem-solving (</a:t>
                      </a:r>
                      <a:r>
                        <a:rPr lang="en-US" sz="1400" b="0" i="0" kern="1200" dirty="0" err="1">
                          <a:solidFill>
                            <a:schemeClr val="dk1"/>
                          </a:solidFill>
                          <a:effectLst/>
                          <a:latin typeface="Poppins" panose="00000500000000000000" pitchFamily="2" charset="0"/>
                          <a:ea typeface="+mn-ea"/>
                          <a:cs typeface="Poppins" panose="00000500000000000000" pitchFamily="2" charset="0"/>
                        </a:rPr>
                        <a:t>ie</a:t>
                      </a:r>
                      <a:r>
                        <a:rPr lang="en-US" sz="1400" b="0" i="0" kern="1200" dirty="0">
                          <a:solidFill>
                            <a:schemeClr val="dk1"/>
                          </a:solidFill>
                          <a:effectLst/>
                          <a:latin typeface="Poppins" panose="00000500000000000000" pitchFamily="2" charset="0"/>
                          <a:ea typeface="+mn-ea"/>
                          <a:cs typeface="Poppins" panose="00000500000000000000" pitchFamily="2" charset="0"/>
                        </a:rPr>
                        <a:t>: recognizing trustworthy references) </a:t>
                      </a:r>
                    </a:p>
                  </a:txBody>
                  <a:tcPr/>
                </a:tc>
                <a:extLst>
                  <a:ext uri="{0D108BD9-81ED-4DB2-BD59-A6C34878D82A}">
                    <a16:rowId xmlns:a16="http://schemas.microsoft.com/office/drawing/2014/main" val="2618730440"/>
                  </a:ext>
                </a:extLst>
              </a:tr>
              <a:tr h="807297">
                <a:tc>
                  <a:txBody>
                    <a:bodyPr/>
                    <a:lstStyle/>
                    <a:p>
                      <a:r>
                        <a:rPr lang="en-US" sz="1400" b="1">
                          <a:latin typeface="Poppins" panose="00000500000000000000" pitchFamily="2" charset="0"/>
                          <a:cs typeface="Poppins" panose="00000500000000000000" pitchFamily="2" charset="0"/>
                        </a:rPr>
                        <a:t>Making Measurement Matter</a:t>
                      </a:r>
                    </a:p>
                    <a:p>
                      <a:pPr marL="285750" indent="-285750">
                        <a:buFont typeface="Arial" panose="020B0604020202020204" pitchFamily="34" charset="0"/>
                        <a:buChar char="•"/>
                      </a:pPr>
                      <a:r>
                        <a:rPr lang="en-US" sz="1400">
                          <a:latin typeface="Poppins" panose="00000500000000000000" pitchFamily="2" charset="0"/>
                          <a:cs typeface="Poppins" panose="00000500000000000000" pitchFamily="2" charset="0"/>
                        </a:rPr>
                        <a:t>Cross-curricular (Math focus)</a:t>
                      </a:r>
                    </a:p>
                  </a:txBody>
                  <a:tcPr/>
                </a:tc>
                <a:tc>
                  <a:txBody>
                    <a:bodyPr/>
                    <a:lstStyle/>
                    <a:p>
                      <a:pPr marL="285750" indent="-285750" rtl="0" fontAlgn="base">
                        <a:buFont typeface="Arial" panose="020B0604020202020204" pitchFamily="34" charset="0"/>
                        <a:buChar char="•"/>
                      </a:pPr>
                      <a:r>
                        <a:rPr lang="en-US" sz="1400" b="0" i="0" kern="1200">
                          <a:solidFill>
                            <a:schemeClr val="dk1"/>
                          </a:solidFill>
                          <a:effectLst/>
                          <a:latin typeface="Poppins" panose="00000500000000000000" pitchFamily="2" charset="0"/>
                          <a:ea typeface="+mn-ea"/>
                          <a:cs typeface="Poppins" panose="00000500000000000000" pitchFamily="2" charset="0"/>
                        </a:rPr>
                        <a:t>Fractions </a:t>
                      </a:r>
                    </a:p>
                    <a:p>
                      <a:pPr marL="285750" indent="-285750" rtl="0" fontAlgn="base">
                        <a:buFont typeface="Arial" panose="020B0604020202020204" pitchFamily="34" charset="0"/>
                        <a:buChar char="•"/>
                      </a:pPr>
                      <a:r>
                        <a:rPr lang="en-US" sz="1400" b="0" i="0" kern="1200">
                          <a:solidFill>
                            <a:schemeClr val="dk1"/>
                          </a:solidFill>
                          <a:effectLst/>
                          <a:latin typeface="Poppins" panose="00000500000000000000" pitchFamily="2" charset="0"/>
                          <a:ea typeface="+mn-ea"/>
                          <a:cs typeface="Poppins" panose="00000500000000000000" pitchFamily="2" charset="0"/>
                        </a:rPr>
                        <a:t>Systems of measure </a:t>
                      </a:r>
                    </a:p>
                    <a:p>
                      <a:pPr marL="285750" indent="-285750" rtl="0" fontAlgn="base">
                        <a:buFont typeface="Arial" panose="020B0604020202020204" pitchFamily="34" charset="0"/>
                        <a:buChar char="•"/>
                      </a:pPr>
                      <a:r>
                        <a:rPr lang="en-US" sz="1400" b="0" i="0" kern="1200">
                          <a:solidFill>
                            <a:schemeClr val="dk1"/>
                          </a:solidFill>
                          <a:effectLst/>
                          <a:latin typeface="Poppins" panose="00000500000000000000" pitchFamily="2" charset="0"/>
                          <a:ea typeface="+mn-ea"/>
                          <a:cs typeface="Poppins" panose="00000500000000000000" pitchFamily="2" charset="0"/>
                        </a:rPr>
                        <a:t>Project management</a:t>
                      </a:r>
                    </a:p>
                  </a:txBody>
                  <a:tcPr/>
                </a:tc>
                <a:tc>
                  <a:txBody>
                    <a:bodyPr/>
                    <a:lstStyle/>
                    <a:p>
                      <a:pPr marL="285750" indent="-285750" rtl="0" fontAlgn="base">
                        <a:buFont typeface="Arial" panose="020B0604020202020204" pitchFamily="34" charset="0"/>
                        <a:buChar char="•"/>
                      </a:pPr>
                      <a:r>
                        <a:rPr lang="en-US" sz="1400" b="0" i="0" kern="1200" dirty="0">
                          <a:solidFill>
                            <a:schemeClr val="dk1"/>
                          </a:solidFill>
                          <a:effectLst/>
                          <a:latin typeface="Poppins" panose="00000500000000000000" pitchFamily="2" charset="0"/>
                          <a:ea typeface="+mn-ea"/>
                          <a:cs typeface="Poppins" panose="00000500000000000000" pitchFamily="2" charset="0"/>
                        </a:rPr>
                        <a:t>Collaboration </a:t>
                      </a:r>
                    </a:p>
                    <a:p>
                      <a:pPr marL="285750" indent="-285750" rtl="0" fontAlgn="base">
                        <a:buFont typeface="Arial" panose="020B0604020202020204" pitchFamily="34" charset="0"/>
                        <a:buChar char="•"/>
                      </a:pPr>
                      <a:r>
                        <a:rPr lang="en-US" sz="1400" b="0" i="0" kern="1200" dirty="0">
                          <a:solidFill>
                            <a:schemeClr val="dk1"/>
                          </a:solidFill>
                          <a:effectLst/>
                          <a:latin typeface="Poppins" panose="00000500000000000000" pitchFamily="2" charset="0"/>
                          <a:ea typeface="+mn-ea"/>
                          <a:cs typeface="Poppins" panose="00000500000000000000" pitchFamily="2" charset="0"/>
                        </a:rPr>
                        <a:t>Critical thinking &amp; problem-solving  </a:t>
                      </a:r>
                    </a:p>
                    <a:p>
                      <a:endParaRPr lang="en-US" sz="1400" dirty="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1551089223"/>
                  </a:ext>
                </a:extLst>
              </a:tr>
            </a:tbl>
          </a:graphicData>
        </a:graphic>
      </p:graphicFrame>
      <p:sp>
        <p:nvSpPr>
          <p:cNvPr id="3" name="TextBox 2">
            <a:extLst>
              <a:ext uri="{FF2B5EF4-FFF2-40B4-BE49-F238E27FC236}">
                <a16:creationId xmlns:a16="http://schemas.microsoft.com/office/drawing/2014/main" id="{C8D96BE9-67D4-855A-3235-FFA2FE678DE8}"/>
              </a:ext>
            </a:extLst>
          </p:cNvPr>
          <p:cNvSpPr txBox="1"/>
          <p:nvPr/>
        </p:nvSpPr>
        <p:spPr>
          <a:xfrm>
            <a:off x="388883" y="5616064"/>
            <a:ext cx="11414233" cy="830997"/>
          </a:xfrm>
          <a:prstGeom prst="rect">
            <a:avLst/>
          </a:prstGeom>
          <a:noFill/>
        </p:spPr>
        <p:txBody>
          <a:bodyPr wrap="square" lIns="91440" tIns="45720" rIns="91440" bIns="45720" rtlCol="0" anchor="t">
            <a:spAutoFit/>
          </a:bodyPr>
          <a:lstStyle/>
          <a:p>
            <a:r>
              <a:rPr lang="en-US" sz="2400" dirty="0">
                <a:latin typeface="Poppins" panose="00000500000000000000" pitchFamily="2" charset="0"/>
                <a:cs typeface="Poppins" panose="00000500000000000000" pitchFamily="2" charset="0"/>
              </a:rPr>
              <a:t>A more detailed chart with how to implement with the overarching theme can be found here: </a:t>
            </a:r>
            <a:r>
              <a:rPr lang="en-US" sz="2400" dirty="0">
                <a:solidFill>
                  <a:srgbClr val="FF0000"/>
                </a:solidFill>
                <a:latin typeface="Poppins" panose="00000500000000000000" pitchFamily="2" charset="0"/>
                <a:cs typeface="Poppins" panose="00000500000000000000" pitchFamily="2" charset="0"/>
              </a:rPr>
              <a:t>[insert link </a:t>
            </a:r>
            <a:r>
              <a:rPr lang="en-US" sz="2400" dirty="0">
                <a:latin typeface="Poppins" panose="00000500000000000000" pitchFamily="2" charset="0"/>
                <a:cs typeface="Poppins" panose="00000500000000000000" pitchFamily="2" charset="0"/>
              </a:rPr>
              <a:t> </a:t>
            </a:r>
            <a:r>
              <a:rPr lang="en-US" sz="2400">
                <a:cs typeface="Poppins" panose="00000500000000000000" pitchFamily="2" charset="0"/>
              </a:rPr>
              <a:t>#02- </a:t>
            </a:r>
            <a:r>
              <a:rPr lang="en-US" sz="2400" dirty="0"/>
              <a:t>TAS1O Overview</a:t>
            </a:r>
            <a:r>
              <a:rPr lang="en-US" sz="2400" dirty="0">
                <a:solidFill>
                  <a:srgbClr val="FF0000"/>
                </a:solidFill>
                <a:latin typeface="Poppins" panose="00000500000000000000" pitchFamily="2" charset="0"/>
                <a:cs typeface="Poppins" panose="00000500000000000000" pitchFamily="2" charset="0"/>
              </a:rPr>
              <a:t>]</a:t>
            </a:r>
            <a:endParaRPr lang="en-US" sz="2400" dirty="0">
              <a:latin typeface="Poppins" panose="00000500000000000000" pitchFamily="2" charset="0"/>
              <a:cs typeface="Poppins" panose="00000500000000000000" pitchFamily="2" charset="0"/>
            </a:endParaRPr>
          </a:p>
        </p:txBody>
      </p:sp>
      <p:pic>
        <p:nvPicPr>
          <p:cNvPr id="4" name="Picture 3" descr="A blue and black gears&#10;&#10;AI-generated content may be incorrect.">
            <a:extLst>
              <a:ext uri="{FF2B5EF4-FFF2-40B4-BE49-F238E27FC236}">
                <a16:creationId xmlns:a16="http://schemas.microsoft.com/office/drawing/2014/main" id="{204E46A9-168F-918D-A572-E530B494DA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500000">
            <a:off x="10684596" y="-917109"/>
            <a:ext cx="1856105" cy="1834217"/>
          </a:xfrm>
          <a:prstGeom prst="rect">
            <a:avLst/>
          </a:prstGeom>
        </p:spPr>
      </p:pic>
    </p:spTree>
    <p:extLst>
      <p:ext uri="{BB962C8B-B14F-4D97-AF65-F5344CB8AC3E}">
        <p14:creationId xmlns:p14="http://schemas.microsoft.com/office/powerpoint/2010/main" val="3460992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0B65C-61A7-B379-3E75-876FD7727A30}"/>
              </a:ext>
            </a:extLst>
          </p:cNvPr>
          <p:cNvSpPr>
            <a:spLocks noGrp="1"/>
          </p:cNvSpPr>
          <p:nvPr>
            <p:ph type="title"/>
          </p:nvPr>
        </p:nvSpPr>
        <p:spPr/>
        <p:txBody>
          <a:bodyPr/>
          <a:lstStyle/>
          <a:p>
            <a:r>
              <a:rPr lang="en-US" dirty="0"/>
              <a:t>Projects/Activities</a:t>
            </a:r>
          </a:p>
        </p:txBody>
      </p:sp>
      <p:sp>
        <p:nvSpPr>
          <p:cNvPr id="3" name="Content Placeholder 2">
            <a:extLst>
              <a:ext uri="{FF2B5EF4-FFF2-40B4-BE49-F238E27FC236}">
                <a16:creationId xmlns:a16="http://schemas.microsoft.com/office/drawing/2014/main" id="{3BDF1F99-39FD-BF17-EF97-08DC666351CB}"/>
              </a:ext>
            </a:extLst>
          </p:cNvPr>
          <p:cNvSpPr>
            <a:spLocks noGrp="1"/>
          </p:cNvSpPr>
          <p:nvPr>
            <p:ph idx="1"/>
          </p:nvPr>
        </p:nvSpPr>
        <p:spPr/>
        <p:txBody>
          <a:bodyPr vert="horz" lIns="91440" tIns="45720" rIns="91440" bIns="45720" rtlCol="0" anchor="t">
            <a:normAutofit/>
          </a:bodyPr>
          <a:lstStyle/>
          <a:p>
            <a:pPr marL="0" indent="0">
              <a:spcAft>
                <a:spcPts val="1200"/>
              </a:spcAft>
              <a:buNone/>
            </a:pPr>
            <a:r>
              <a:rPr lang="en-US" dirty="0"/>
              <a:t>There are extension activities provided for each lesson. </a:t>
            </a:r>
          </a:p>
          <a:p>
            <a:pPr marL="0" indent="0">
              <a:spcAft>
                <a:spcPts val="1200"/>
              </a:spcAft>
              <a:buNone/>
            </a:pPr>
            <a:r>
              <a:rPr lang="en-US" dirty="0"/>
              <a:t>Project ideas based on the specific lesson topic are provided in the slide presentation for each lesson. These ideas were generated by Technological Education teachers through focus groups across the province.</a:t>
            </a:r>
          </a:p>
          <a:p>
            <a:pPr marL="0" indent="0">
              <a:spcAft>
                <a:spcPts val="1200"/>
              </a:spcAft>
              <a:buNone/>
            </a:pPr>
            <a:r>
              <a:rPr lang="en-US" dirty="0"/>
              <a:t>A comprehensive list of projects/activities for all 5 lessons can be found here: </a:t>
            </a:r>
            <a:r>
              <a:rPr lang="en-US" dirty="0">
                <a:solidFill>
                  <a:srgbClr val="FF0000"/>
                </a:solidFill>
              </a:rPr>
              <a:t>[insert link     </a:t>
            </a:r>
            <a:r>
              <a:rPr lang="en-US" dirty="0"/>
              <a:t>#03- TAS1O Project Ideas</a:t>
            </a:r>
            <a:r>
              <a:rPr lang="en-US" dirty="0">
                <a:solidFill>
                  <a:srgbClr val="FF0000"/>
                </a:solidFill>
              </a:rPr>
              <a:t>]</a:t>
            </a:r>
            <a:endParaRPr lang="en-US" dirty="0"/>
          </a:p>
        </p:txBody>
      </p:sp>
      <p:pic>
        <p:nvPicPr>
          <p:cNvPr id="4" name="Picture 3">
            <a:extLst>
              <a:ext uri="{FF2B5EF4-FFF2-40B4-BE49-F238E27FC236}">
                <a16:creationId xmlns:a16="http://schemas.microsoft.com/office/drawing/2014/main" id="{CA2ED1DF-7282-B96D-D603-6FDCE19BAB8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1" y="5505226"/>
            <a:ext cx="12191998" cy="2705548"/>
          </a:xfrm>
          <a:prstGeom prst="rect">
            <a:avLst/>
          </a:prstGeom>
        </p:spPr>
      </p:pic>
    </p:spTree>
    <p:extLst>
      <p:ext uri="{BB962C8B-B14F-4D97-AF65-F5344CB8AC3E}">
        <p14:creationId xmlns:p14="http://schemas.microsoft.com/office/powerpoint/2010/main" val="105601427"/>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0C4B6-A17F-8CE5-9FD2-D0A940555117}"/>
              </a:ext>
            </a:extLst>
          </p:cNvPr>
          <p:cNvSpPr>
            <a:spLocks noGrp="1"/>
          </p:cNvSpPr>
          <p:nvPr>
            <p:ph type="title"/>
          </p:nvPr>
        </p:nvSpPr>
        <p:spPr/>
        <p:txBody>
          <a:bodyPr/>
          <a:lstStyle/>
          <a:p>
            <a:r>
              <a:rPr lang="en-US" dirty="0"/>
              <a:t>Videos</a:t>
            </a:r>
          </a:p>
        </p:txBody>
      </p:sp>
      <p:sp>
        <p:nvSpPr>
          <p:cNvPr id="3" name="Content Placeholder 2">
            <a:extLst>
              <a:ext uri="{FF2B5EF4-FFF2-40B4-BE49-F238E27FC236}">
                <a16:creationId xmlns:a16="http://schemas.microsoft.com/office/drawing/2014/main" id="{FEEC4500-257F-19F8-2BCA-E968EB221F53}"/>
              </a:ext>
            </a:extLst>
          </p:cNvPr>
          <p:cNvSpPr>
            <a:spLocks noGrp="1"/>
          </p:cNvSpPr>
          <p:nvPr>
            <p:ph idx="1"/>
          </p:nvPr>
        </p:nvSpPr>
        <p:spPr>
          <a:xfrm>
            <a:off x="838200" y="1478783"/>
            <a:ext cx="10597055" cy="4722319"/>
          </a:xfrm>
        </p:spPr>
        <p:txBody>
          <a:bodyPr vert="horz" lIns="91440" tIns="45720" rIns="91440" bIns="45720" rtlCol="0" anchor="t">
            <a:normAutofit fontScale="92500" lnSpcReduction="10000"/>
          </a:bodyPr>
          <a:lstStyle/>
          <a:p>
            <a:pPr marL="0" indent="0">
              <a:lnSpc>
                <a:spcPct val="100000"/>
              </a:lnSpc>
              <a:spcAft>
                <a:spcPts val="1200"/>
              </a:spcAft>
              <a:buNone/>
            </a:pPr>
            <a:r>
              <a:rPr lang="en-US" dirty="0"/>
              <a:t>Two videos have been produced to complement the content provided.</a:t>
            </a:r>
          </a:p>
          <a:p>
            <a:pPr marL="0" indent="0">
              <a:lnSpc>
                <a:spcPct val="100000"/>
              </a:lnSpc>
              <a:spcAft>
                <a:spcPts val="1200"/>
              </a:spcAft>
              <a:buNone/>
            </a:pPr>
            <a:r>
              <a:rPr lang="en-US" dirty="0"/>
              <a:t>One video supports the delivery of the cross-curricular (math focus) lesson, </a:t>
            </a:r>
            <a:r>
              <a:rPr lang="en-US" i="1" dirty="0"/>
              <a:t>Making Measurement Matter</a:t>
            </a:r>
            <a:r>
              <a:rPr lang="en-US" dirty="0"/>
              <a:t>. It features instruction of fractions and converting systems of measure, along with clips of various skilled trades professionals who use these math skills.</a:t>
            </a:r>
          </a:p>
          <a:p>
            <a:pPr marL="0" indent="0">
              <a:lnSpc>
                <a:spcPct val="100000"/>
              </a:lnSpc>
              <a:spcAft>
                <a:spcPts val="1200"/>
              </a:spcAft>
              <a:buNone/>
            </a:pPr>
            <a:r>
              <a:rPr lang="en-US" dirty="0"/>
              <a:t>The second video exposes students to other individuals in different skilled trades professions. They highlight their careers and discuss their roles, responsibilities and the skills needed to be successful.</a:t>
            </a:r>
          </a:p>
        </p:txBody>
      </p:sp>
      <p:pic>
        <p:nvPicPr>
          <p:cNvPr id="4" name="Picture 3">
            <a:extLst>
              <a:ext uri="{FF2B5EF4-FFF2-40B4-BE49-F238E27FC236}">
                <a16:creationId xmlns:a16="http://schemas.microsoft.com/office/drawing/2014/main" id="{CBF416CF-72CB-1E7E-EB7A-80FE21B0E4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10800000">
            <a:off x="1" y="5505226"/>
            <a:ext cx="12191998" cy="2705548"/>
          </a:xfrm>
          <a:prstGeom prst="rect">
            <a:avLst/>
          </a:prstGeom>
        </p:spPr>
      </p:pic>
    </p:spTree>
    <p:extLst>
      <p:ext uri="{BB962C8B-B14F-4D97-AF65-F5344CB8AC3E}">
        <p14:creationId xmlns:p14="http://schemas.microsoft.com/office/powerpoint/2010/main" val="40500762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OSCFiscalYear xmlns="f88b2a6e-ffc6-4a2d-88d8-f08dfba4308a">2024-25</OSCFiscalYear>
    <OSCBranchDepartment xmlns="f88b2a6e-ffc6-4a2d-88d8-f08dfba4308a">Learning &amp; Engagement – School Programs &amp; Educator Engagement</OSCBranchDepartment>
    <TaxCatchAll xmlns="489b6547-4e51-49b9-9b96-cd57ec17a4fe" xsi:nil="true"/>
    <lcf76f155ced4ddcb4097134ff3c332f xmlns="99d81ca6-4e8f-407a-8ad5-455adf2ee7cb">
      <Terms xmlns="http://schemas.microsoft.com/office/infopath/2007/PartnerControls"/>
    </lcf76f155ced4ddcb4097134ff3c332f>
  </documentManagement>
</p:properties>
</file>

<file path=customXml/item2.xml><?xml version="1.0" encoding="utf-8"?>
<?mso-contentType ?>
<SharedContentType xmlns="Microsoft.SharePoint.Taxonomy.ContentTypeSync" SourceId="c3283e99-4f53-4672-acf3-97408b24c6c1" ContentTypeId="0x010100F9D621B51328BF4F87A5F4F4D8675FE5"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OSC Document" ma:contentTypeID="0x010100F9D621B51328BF4F87A5F4F4D8675FE500244EA4AA4CB8F44B9331CF10BEA92FC3" ma:contentTypeVersion="42" ma:contentTypeDescription="" ma:contentTypeScope="" ma:versionID="8366a1f987316a8c456a8939f3bb6d7f">
  <xsd:schema xmlns:xsd="http://www.w3.org/2001/XMLSchema" xmlns:xs="http://www.w3.org/2001/XMLSchema" xmlns:p="http://schemas.microsoft.com/office/2006/metadata/properties" xmlns:ns2="f88b2a6e-ffc6-4a2d-88d8-f08dfba4308a" xmlns:ns3="99d81ca6-4e8f-407a-8ad5-455adf2ee7cb" xmlns:ns4="489b6547-4e51-49b9-9b96-cd57ec17a4fe" targetNamespace="http://schemas.microsoft.com/office/2006/metadata/properties" ma:root="true" ma:fieldsID="d8776fea075b9a0b6370cc7824d2871b" ns2:_="" ns3:_="" ns4:_="">
    <xsd:import namespace="f88b2a6e-ffc6-4a2d-88d8-f08dfba4308a"/>
    <xsd:import namespace="99d81ca6-4e8f-407a-8ad5-455adf2ee7cb"/>
    <xsd:import namespace="489b6547-4e51-49b9-9b96-cd57ec17a4fe"/>
    <xsd:element name="properties">
      <xsd:complexType>
        <xsd:sequence>
          <xsd:element name="documentManagement">
            <xsd:complexType>
              <xsd:all>
                <xsd:element ref="ns2:OSCFiscalYear" minOccurs="0"/>
                <xsd:element ref="ns2:OSCBranchDepartment" minOccurs="0"/>
                <xsd:element ref="ns3:MediaServiceMetadata" minOccurs="0"/>
                <xsd:element ref="ns3:MediaServiceFastMetadata" minOccurs="0"/>
                <xsd:element ref="ns3:MediaServiceObjectDetectorVersions" minOccurs="0"/>
                <xsd:element ref="ns4:SharedWithUsers" minOccurs="0"/>
                <xsd:element ref="ns4:SharedWithDetails" minOccurs="0"/>
                <xsd:element ref="ns3:MediaServiceSearchProperties" minOccurs="0"/>
                <xsd:element ref="ns3:MediaServiceDateTaken" minOccurs="0"/>
                <xsd:element ref="ns3:MediaServiceLocation" minOccurs="0"/>
                <xsd:element ref="ns3:MediaServiceGenerationTime" minOccurs="0"/>
                <xsd:element ref="ns3:MediaServiceEventHashCode" minOccurs="0"/>
                <xsd:element ref="ns3:MediaLengthInSeconds" minOccurs="0"/>
                <xsd:element ref="ns3:lcf76f155ced4ddcb4097134ff3c332f" minOccurs="0"/>
                <xsd:element ref="ns4:TaxCatchAll" minOccurs="0"/>
                <xsd:element ref="ns3:MediaServiceOCR"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8b2a6e-ffc6-4a2d-88d8-f08dfba4308a" elementFormDefault="qualified">
    <xsd:import namespace="http://schemas.microsoft.com/office/2006/documentManagement/types"/>
    <xsd:import namespace="http://schemas.microsoft.com/office/infopath/2007/PartnerControls"/>
    <xsd:element name="OSCFiscalYear" ma:index="8" nillable="true" ma:displayName="Fiscal Year" ma:default="2024-25" ma:format="Dropdown" ma:internalName="OSCFiscalYear">
      <xsd:simpleType>
        <xsd:restriction base="dms:Choice">
          <xsd:enumeration value="2001-02"/>
          <xsd:enumeration value="2002-03"/>
          <xsd:enumeration value="2003-04"/>
          <xsd:enumeration value="2004-05"/>
          <xsd:enumeration value="2005-06"/>
          <xsd:enumeration value="2006-07"/>
          <xsd:enumeration value="2007-08"/>
          <xsd:enumeration value="2008-09"/>
          <xsd:enumeration value="2009-10"/>
          <xsd:enumeration value="2010-11"/>
          <xsd:enumeration value="2011-12"/>
          <xsd:enumeration value="2012-13"/>
          <xsd:enumeration value="2013-14"/>
          <xsd:enumeration value="2014-15"/>
          <xsd:enumeration value="2015-16"/>
          <xsd:enumeration value="2016-17"/>
          <xsd:enumeration value="2017-18"/>
          <xsd:enumeration value="2018-19"/>
          <xsd:enumeration value="2019-20"/>
          <xsd:enumeration value="2020-21"/>
          <xsd:enumeration value="2021-22"/>
          <xsd:enumeration value="2022-23"/>
          <xsd:enumeration value="2023-24"/>
          <xsd:enumeration value="2024-25"/>
          <xsd:enumeration value="2025-26"/>
          <xsd:enumeration value="2026-27"/>
          <xsd:enumeration value="2027-28"/>
          <xsd:enumeration value="2028-29"/>
          <xsd:enumeration value="2029-30"/>
        </xsd:restriction>
      </xsd:simpleType>
    </xsd:element>
    <xsd:element name="OSCBranchDepartment" ma:index="9" nillable="true" ma:displayName="Branch/Department" ma:default="Learning &amp; Engagement – School Programs &amp; Educator Engagement" ma:format="Dropdown" ma:internalName="OSCBranchDepartment">
      <xsd:simpleType>
        <xsd:restriction base="dms:Choice">
          <xsd:enumeration value="CEO"/>
          <xsd:enumeration value="CEO – ELT"/>
          <xsd:enumeration value="CEO – Directors’ Tables"/>
          <xsd:enumeration value="Corporate Services"/>
          <xsd:enumeration value="Corporate Services – HR"/>
          <xsd:enumeration value="Corporate Services -  Finance"/>
          <xsd:enumeration value="Corporate Services – Security"/>
          <xsd:enumeration value="Corporate Services – Facility Operations"/>
          <xsd:enumeration value="Corporate Services – IT"/>
          <xsd:enumeration value="External Relations"/>
          <xsd:enumeration value="External Relations – Membership"/>
          <xsd:enumeration value="External Relations – Marketing &amp; Strategic Communications"/>
          <xsd:enumeration value="External Relations – Partnership &amp; Development"/>
          <xsd:enumeration value="External Relations – Onsite Sales"/>
          <xsd:enumeration value="External Relations – Retail"/>
          <xsd:enumeration value="External Relations – Visitor Services"/>
          <xsd:enumeration value="External Relations – Sales &amp; Contact Center"/>
          <xsd:enumeration value="Learning &amp; Engagement"/>
          <xsd:enumeration value="Learning &amp; Engagement – Learning Programs"/>
          <xsd:enumeration value="Learning &amp; Engagement – School Programs &amp; Educator Engagement"/>
          <xsd:enumeration value="Learning &amp; Engagement – Logistics &amp; Program Resources"/>
          <xsd:enumeration value="Learning &amp; Engagement – Children &amp; Family Programs"/>
          <xsd:enumeration value="Learning &amp; Engagement – Visitor Engagement"/>
          <xsd:enumeration value="Learning &amp; Engagement – Recreational Programs"/>
          <xsd:enumeration value="Learning &amp; Engagement – Design &amp; Interpretation"/>
          <xsd:enumeration value="Learning &amp; Engagement – Fabrication"/>
          <xsd:enumeration value="Learning &amp; Engagement – Exhibit Support"/>
          <xsd:enumeration value="Learning &amp; Engagement – Design &amp; Production"/>
          <xsd:enumeration value="Strategic Initiative"/>
          <xsd:enumeration value="Strategic Initiative – Science"/>
          <xsd:enumeration value="Strategic Initiative – Business Development"/>
          <xsd:enumeration value="Strategic Initiative – Digital"/>
          <xsd:enumeration value="Strategic Initiative – Research &amp; Evaluation"/>
        </xsd:restriction>
      </xsd:simpleType>
    </xsd:element>
  </xsd:schema>
  <xsd:schema xmlns:xsd="http://www.w3.org/2001/XMLSchema" xmlns:xs="http://www.w3.org/2001/XMLSchema" xmlns:dms="http://schemas.microsoft.com/office/2006/documentManagement/types" xmlns:pc="http://schemas.microsoft.com/office/infopath/2007/PartnerControls" targetNamespace="99d81ca6-4e8f-407a-8ad5-455adf2ee7c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3283e99-4f53-4672-acf3-97408b24c6c1" ma:termSetId="09814cd3-568e-fe90-9814-8d621ff8fb84" ma:anchorId="fba54fb3-c3e1-fe81-a776-ca4b69148c4d" ma:open="true" ma:isKeyword="false">
      <xsd:complexType>
        <xsd:sequence>
          <xsd:element ref="pc:Terms" minOccurs="0" maxOccurs="1"/>
        </xsd:sequence>
      </xsd:complexType>
    </xsd:element>
    <xsd:element name="MediaServiceOCR" ma:index="24" nillable="true" ma:displayName="Extracted Text" ma:internalName="MediaServiceOCR" ma:readOnly="true">
      <xsd:simpleType>
        <xsd:restriction base="dms:Note">
          <xsd:maxLength value="255"/>
        </xsd:restriction>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89b6547-4e51-49b9-9b96-cd57ec17a4fe"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6c4fcdf-e0aa-4556-a230-9559e9b0afad}" ma:internalName="TaxCatchAll" ma:showField="CatchAllData" ma:web="489b6547-4e51-49b9-9b96-cd57ec17a4f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D77A2A-0AF0-4551-A67C-74C24AEA4E50}">
  <ds:schemaRefs>
    <ds:schemaRef ds:uri="http://schemas.microsoft.com/office/2006/documentManagement/types"/>
    <ds:schemaRef ds:uri="http://purl.org/dc/elements/1.1/"/>
    <ds:schemaRef ds:uri="f88b2a6e-ffc6-4a2d-88d8-f08dfba4308a"/>
    <ds:schemaRef ds:uri="http://schemas.microsoft.com/office/infopath/2007/PartnerControls"/>
    <ds:schemaRef ds:uri="http://www.w3.org/XML/1998/namespace"/>
    <ds:schemaRef ds:uri="http://schemas.openxmlformats.org/package/2006/metadata/core-properties"/>
    <ds:schemaRef ds:uri="http://purl.org/dc/dcmitype/"/>
    <ds:schemaRef ds:uri="http://purl.org/dc/terms/"/>
    <ds:schemaRef ds:uri="489b6547-4e51-49b9-9b96-cd57ec17a4fe"/>
    <ds:schemaRef ds:uri="99d81ca6-4e8f-407a-8ad5-455adf2ee7cb"/>
    <ds:schemaRef ds:uri="http://schemas.microsoft.com/office/2006/metadata/properties"/>
  </ds:schemaRefs>
</ds:datastoreItem>
</file>

<file path=customXml/itemProps2.xml><?xml version="1.0" encoding="utf-8"?>
<ds:datastoreItem xmlns:ds="http://schemas.openxmlformats.org/officeDocument/2006/customXml" ds:itemID="{8353B80B-E599-445D-9B6D-E49F3A42C063}">
  <ds:schemaRefs>
    <ds:schemaRef ds:uri="Microsoft.SharePoint.Taxonomy.ContentTypeSync"/>
  </ds:schemaRefs>
</ds:datastoreItem>
</file>

<file path=customXml/itemProps3.xml><?xml version="1.0" encoding="utf-8"?>
<ds:datastoreItem xmlns:ds="http://schemas.openxmlformats.org/officeDocument/2006/customXml" ds:itemID="{E2DF0BC5-833C-49F4-A663-18C43DB7EDBC}">
  <ds:schemaRefs>
    <ds:schemaRef ds:uri="http://schemas.microsoft.com/sharepoint/v3/contenttype/forms"/>
  </ds:schemaRefs>
</ds:datastoreItem>
</file>

<file path=customXml/itemProps4.xml><?xml version="1.0" encoding="utf-8"?>
<ds:datastoreItem xmlns:ds="http://schemas.openxmlformats.org/officeDocument/2006/customXml" ds:itemID="{6DE8B11F-DF08-4A14-8B54-6BCEAF301D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8b2a6e-ffc6-4a2d-88d8-f08dfba4308a"/>
    <ds:schemaRef ds:uri="99d81ca6-4e8f-407a-8ad5-455adf2ee7cb"/>
    <ds:schemaRef ds:uri="489b6547-4e51-49b9-9b96-cd57ec17a4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5</TotalTime>
  <Words>735</Words>
  <Application>Microsoft Office PowerPoint</Application>
  <PresentationFormat>Widescreen</PresentationFormat>
  <Paragraphs>72</Paragraphs>
  <Slides>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Poppins</vt:lpstr>
      <vt:lpstr>office theme</vt:lpstr>
      <vt:lpstr>TAS RESOURCE PACKAGE How to Use Guide</vt:lpstr>
      <vt:lpstr>Introduction</vt:lpstr>
      <vt:lpstr>Rationale</vt:lpstr>
      <vt:lpstr>Overview of Lessons</vt:lpstr>
      <vt:lpstr>How To Use The Lessons</vt:lpstr>
      <vt:lpstr>Overview of Lessons  </vt:lpstr>
      <vt:lpstr>Projects/Activities</vt:lpstr>
      <vt:lpstr>Videos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Andrea Scotchburn</cp:lastModifiedBy>
  <cp:revision>7</cp:revision>
  <dcterms:created xsi:type="dcterms:W3CDTF">2025-03-21T16:04:37Z</dcterms:created>
  <dcterms:modified xsi:type="dcterms:W3CDTF">2025-06-17T14:39:00Z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0x010100F9D621B51328BF4F87A5F4F4D8675FE500244EA4AA4CB8F44B9331CF10BEA92FC3</vt:lpwstr>
  </property>
  <property fmtid="{D5CDD505-2E9C-101B-9397-08002B2CF9AE}" pid="3" name="MediaServiceImageTags">
    <vt:lpwstr/>
  </property>
</Properties>
</file>